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661" r:id="rId4"/>
  </p:sldMasterIdLst>
  <p:notesMasterIdLst>
    <p:notesMasterId r:id="rId22"/>
  </p:notesMasterIdLst>
  <p:sldIdLst>
    <p:sldId id="276" r:id="rId5"/>
    <p:sldId id="277" r:id="rId6"/>
    <p:sldId id="278" r:id="rId7"/>
    <p:sldId id="273" r:id="rId8"/>
    <p:sldId id="400" r:id="rId9"/>
    <p:sldId id="257" r:id="rId10"/>
    <p:sldId id="258" r:id="rId11"/>
    <p:sldId id="259" r:id="rId12"/>
    <p:sldId id="260" r:id="rId13"/>
    <p:sldId id="274" r:id="rId14"/>
    <p:sldId id="262" r:id="rId15"/>
    <p:sldId id="263" r:id="rId16"/>
    <p:sldId id="264" r:id="rId17"/>
    <p:sldId id="265" r:id="rId18"/>
    <p:sldId id="266" r:id="rId19"/>
    <p:sldId id="267"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6" autoAdjust="0"/>
    <p:restoredTop sz="94660"/>
  </p:normalViewPr>
  <p:slideViewPr>
    <p:cSldViewPr snapToGrid="0">
      <p:cViewPr varScale="1">
        <p:scale>
          <a:sx n="131" d="100"/>
          <a:sy n="131" d="100"/>
        </p:scale>
        <p:origin x="144"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DC4DCF-0AFF-4AAF-B42D-5694DD1EC1AB}" type="doc">
      <dgm:prSet loTypeId="urn:microsoft.com/office/officeart/2005/8/layout/arrow2" loCatId="process" qsTypeId="urn:microsoft.com/office/officeart/2005/8/quickstyle/simple1" qsCatId="simple" csTypeId="urn:microsoft.com/office/officeart/2005/8/colors/accent1_2" csCatId="accent1" phldr="1"/>
      <dgm:spPr/>
    </dgm:pt>
    <dgm:pt modelId="{09BCBD57-501F-48A3-8966-6F289E31B5A1}">
      <dgm:prSet phldrT="[Text]" custT="1"/>
      <dgm:spPr/>
      <dgm:t>
        <a:bodyPr/>
        <a:lstStyle/>
        <a:p>
          <a:r>
            <a:rPr lang="en-US" sz="800" b="1" dirty="0">
              <a:solidFill>
                <a:schemeClr val="tx2"/>
              </a:solidFill>
            </a:rPr>
            <a:t>Asset</a:t>
          </a:r>
        </a:p>
        <a:p>
          <a:r>
            <a:rPr lang="en-US" sz="800" b="1" dirty="0">
              <a:solidFill>
                <a:schemeClr val="tx2"/>
              </a:solidFill>
            </a:rPr>
            <a:t>Management</a:t>
          </a:r>
        </a:p>
      </dgm:t>
    </dgm:pt>
    <dgm:pt modelId="{8839D10E-8ACF-4054-9B2C-2EC6EE231F9E}" type="parTrans" cxnId="{01EB9914-47A4-41E2-B8E0-D65A73E13A17}">
      <dgm:prSet/>
      <dgm:spPr/>
      <dgm:t>
        <a:bodyPr/>
        <a:lstStyle/>
        <a:p>
          <a:endParaRPr lang="en-US"/>
        </a:p>
      </dgm:t>
    </dgm:pt>
    <dgm:pt modelId="{F316D88C-B033-4730-A158-B86B782C1DB2}" type="sibTrans" cxnId="{01EB9914-47A4-41E2-B8E0-D65A73E13A17}">
      <dgm:prSet/>
      <dgm:spPr/>
      <dgm:t>
        <a:bodyPr/>
        <a:lstStyle/>
        <a:p>
          <a:endParaRPr lang="en-US"/>
        </a:p>
      </dgm:t>
    </dgm:pt>
    <dgm:pt modelId="{AAB232E6-82F8-4B79-B9CF-79CDA463F6D9}">
      <dgm:prSet phldrT="[Text]" custT="1"/>
      <dgm:spPr/>
      <dgm:t>
        <a:bodyPr/>
        <a:lstStyle/>
        <a:p>
          <a:r>
            <a:rPr lang="en-US" sz="800" b="1" dirty="0">
              <a:solidFill>
                <a:schemeClr val="tx2"/>
              </a:solidFill>
            </a:rPr>
            <a:t>Change</a:t>
          </a:r>
        </a:p>
        <a:p>
          <a:r>
            <a:rPr lang="en-US" sz="800" b="1" dirty="0">
              <a:solidFill>
                <a:schemeClr val="tx2"/>
              </a:solidFill>
            </a:rPr>
            <a:t>Management</a:t>
          </a:r>
        </a:p>
      </dgm:t>
    </dgm:pt>
    <dgm:pt modelId="{C43A0DC4-739A-483F-9954-2430E141B93D}" type="parTrans" cxnId="{10ADB4D6-A6A9-457E-A6A9-D419CF83725D}">
      <dgm:prSet/>
      <dgm:spPr/>
      <dgm:t>
        <a:bodyPr/>
        <a:lstStyle/>
        <a:p>
          <a:endParaRPr lang="en-US"/>
        </a:p>
      </dgm:t>
    </dgm:pt>
    <dgm:pt modelId="{C3F4A9D6-3580-41D1-A5D6-CA6CC8434643}" type="sibTrans" cxnId="{10ADB4D6-A6A9-457E-A6A9-D419CF83725D}">
      <dgm:prSet/>
      <dgm:spPr/>
      <dgm:t>
        <a:bodyPr/>
        <a:lstStyle/>
        <a:p>
          <a:endParaRPr lang="en-US"/>
        </a:p>
      </dgm:t>
    </dgm:pt>
    <dgm:pt modelId="{53A06824-39C5-419B-A9DD-A4573C331962}">
      <dgm:prSet phldrT="[Text]" custT="1"/>
      <dgm:spPr/>
      <dgm:t>
        <a:bodyPr/>
        <a:lstStyle/>
        <a:p>
          <a:r>
            <a:rPr lang="en-US" sz="800" b="1" dirty="0">
              <a:solidFill>
                <a:schemeClr val="tx2"/>
              </a:solidFill>
            </a:rPr>
            <a:t>Analytics and </a:t>
          </a:r>
        </a:p>
        <a:p>
          <a:r>
            <a:rPr lang="en-US" sz="800" b="1" dirty="0">
              <a:solidFill>
                <a:schemeClr val="tx2"/>
              </a:solidFill>
            </a:rPr>
            <a:t>Forecasting</a:t>
          </a:r>
        </a:p>
      </dgm:t>
    </dgm:pt>
    <dgm:pt modelId="{21BF5480-5048-4F37-B024-DBCE6AC7D84F}" type="parTrans" cxnId="{7753D748-8DD6-4872-B32F-2A7D1141B38F}">
      <dgm:prSet/>
      <dgm:spPr/>
      <dgm:t>
        <a:bodyPr/>
        <a:lstStyle/>
        <a:p>
          <a:endParaRPr lang="en-US"/>
        </a:p>
      </dgm:t>
    </dgm:pt>
    <dgm:pt modelId="{70E73976-ACBB-4C0C-9265-086C419ACCCE}" type="sibTrans" cxnId="{7753D748-8DD6-4872-B32F-2A7D1141B38F}">
      <dgm:prSet/>
      <dgm:spPr/>
      <dgm:t>
        <a:bodyPr/>
        <a:lstStyle/>
        <a:p>
          <a:endParaRPr lang="en-US"/>
        </a:p>
      </dgm:t>
    </dgm:pt>
    <dgm:pt modelId="{7D460950-5D5D-48EE-8DD2-9571C04328AD}" type="pres">
      <dgm:prSet presAssocID="{BFDC4DCF-0AFF-4AAF-B42D-5694DD1EC1AB}" presName="arrowDiagram" presStyleCnt="0">
        <dgm:presLayoutVars>
          <dgm:chMax val="5"/>
          <dgm:dir/>
          <dgm:resizeHandles val="exact"/>
        </dgm:presLayoutVars>
      </dgm:prSet>
      <dgm:spPr/>
    </dgm:pt>
    <dgm:pt modelId="{AB88E795-DAA2-44DF-AF87-ADA0466F8C8D}" type="pres">
      <dgm:prSet presAssocID="{BFDC4DCF-0AFF-4AAF-B42D-5694DD1EC1AB}" presName="arrow" presStyleLbl="bgShp" presStyleIdx="0" presStyleCnt="1" custScaleX="104246" custScaleY="83502" custLinFactNeighborX="3968" custLinFactNeighborY="12037"/>
      <dgm:spPr/>
    </dgm:pt>
    <dgm:pt modelId="{62A89316-D4B8-4BF0-89D9-CA6603FBF73E}" type="pres">
      <dgm:prSet presAssocID="{BFDC4DCF-0AFF-4AAF-B42D-5694DD1EC1AB}" presName="arrowDiagram3" presStyleCnt="0"/>
      <dgm:spPr/>
    </dgm:pt>
    <dgm:pt modelId="{291F5DE5-631D-4885-89AB-899A0BA2BA9F}" type="pres">
      <dgm:prSet presAssocID="{09BCBD57-501F-48A3-8966-6F289E31B5A1}" presName="bullet3a" presStyleLbl="node1" presStyleIdx="0" presStyleCnt="3" custLinFactX="27156" custLinFactNeighborX="100000" custLinFactNeighborY="83045"/>
      <dgm:spPr/>
    </dgm:pt>
    <dgm:pt modelId="{E86A43B1-C235-4B55-A425-83A5FEAC3946}" type="pres">
      <dgm:prSet presAssocID="{09BCBD57-501F-48A3-8966-6F289E31B5A1}" presName="textBox3a" presStyleLbl="revTx" presStyleIdx="0" presStyleCnt="3" custScaleX="146061" custScaleY="36311" custLinFactNeighborX="46994" custLinFactNeighborY="-37573">
        <dgm:presLayoutVars>
          <dgm:bulletEnabled val="1"/>
        </dgm:presLayoutVars>
      </dgm:prSet>
      <dgm:spPr/>
    </dgm:pt>
    <dgm:pt modelId="{41941DA5-7882-43CB-8FCE-77BFAAFC64CC}" type="pres">
      <dgm:prSet presAssocID="{AAB232E6-82F8-4B79-B9CF-79CDA463F6D9}" presName="bullet3b" presStyleLbl="node1" presStyleIdx="1" presStyleCnt="3" custLinFactY="40971" custLinFactNeighborX="38738" custLinFactNeighborY="100000"/>
      <dgm:spPr/>
    </dgm:pt>
    <dgm:pt modelId="{39CC0075-5F36-473B-8F30-23820E2B9E3D}" type="pres">
      <dgm:prSet presAssocID="{AAB232E6-82F8-4B79-B9CF-79CDA463F6D9}" presName="textBox3b" presStyleLbl="revTx" presStyleIdx="1" presStyleCnt="3" custScaleX="134085" custScaleY="19848" custLinFactNeighborX="29743" custLinFactNeighborY="-32762">
        <dgm:presLayoutVars>
          <dgm:bulletEnabled val="1"/>
        </dgm:presLayoutVars>
      </dgm:prSet>
      <dgm:spPr/>
    </dgm:pt>
    <dgm:pt modelId="{77753B1C-E1C5-400F-894C-3DDAC67FCEC2}" type="pres">
      <dgm:prSet presAssocID="{53A06824-39C5-419B-A9DD-A4573C331962}" presName="bullet3c" presStyleLbl="node1" presStyleIdx="2" presStyleCnt="3" custLinFactY="15466" custLinFactNeighborX="31924" custLinFactNeighborY="100000"/>
      <dgm:spPr/>
    </dgm:pt>
    <dgm:pt modelId="{C8E496A1-B9BA-46FD-98FB-058F1F9B7656}" type="pres">
      <dgm:prSet presAssocID="{53A06824-39C5-419B-A9DD-A4573C331962}" presName="textBox3c" presStyleLbl="revTx" presStyleIdx="2" presStyleCnt="3" custScaleX="88417" custScaleY="16332" custLinFactNeighborX="12820" custLinFactNeighborY="-24358">
        <dgm:presLayoutVars>
          <dgm:bulletEnabled val="1"/>
        </dgm:presLayoutVars>
      </dgm:prSet>
      <dgm:spPr/>
    </dgm:pt>
  </dgm:ptLst>
  <dgm:cxnLst>
    <dgm:cxn modelId="{01EB9914-47A4-41E2-B8E0-D65A73E13A17}" srcId="{BFDC4DCF-0AFF-4AAF-B42D-5694DD1EC1AB}" destId="{09BCBD57-501F-48A3-8966-6F289E31B5A1}" srcOrd="0" destOrd="0" parTransId="{8839D10E-8ACF-4054-9B2C-2EC6EE231F9E}" sibTransId="{F316D88C-B033-4730-A158-B86B782C1DB2}"/>
    <dgm:cxn modelId="{87C21C19-FEC5-4BD2-8B73-8E1AB8AE898B}" type="presOf" srcId="{53A06824-39C5-419B-A9DD-A4573C331962}" destId="{C8E496A1-B9BA-46FD-98FB-058F1F9B7656}" srcOrd="0" destOrd="0" presId="urn:microsoft.com/office/officeart/2005/8/layout/arrow2"/>
    <dgm:cxn modelId="{5B7A2F3A-FC0D-4A6A-B795-0864ED527C75}" type="presOf" srcId="{BFDC4DCF-0AFF-4AAF-B42D-5694DD1EC1AB}" destId="{7D460950-5D5D-48EE-8DD2-9571C04328AD}" srcOrd="0" destOrd="0" presId="urn:microsoft.com/office/officeart/2005/8/layout/arrow2"/>
    <dgm:cxn modelId="{7753D748-8DD6-4872-B32F-2A7D1141B38F}" srcId="{BFDC4DCF-0AFF-4AAF-B42D-5694DD1EC1AB}" destId="{53A06824-39C5-419B-A9DD-A4573C331962}" srcOrd="2" destOrd="0" parTransId="{21BF5480-5048-4F37-B024-DBCE6AC7D84F}" sibTransId="{70E73976-ACBB-4C0C-9265-086C419ACCCE}"/>
    <dgm:cxn modelId="{ACE9D690-FFE3-4DFF-913F-995CBE4420A4}" type="presOf" srcId="{AAB232E6-82F8-4B79-B9CF-79CDA463F6D9}" destId="{39CC0075-5F36-473B-8F30-23820E2B9E3D}" srcOrd="0" destOrd="0" presId="urn:microsoft.com/office/officeart/2005/8/layout/arrow2"/>
    <dgm:cxn modelId="{DFD5D2C0-6888-4CF3-860E-8100AC86D56B}" type="presOf" srcId="{09BCBD57-501F-48A3-8966-6F289E31B5A1}" destId="{E86A43B1-C235-4B55-A425-83A5FEAC3946}" srcOrd="0" destOrd="0" presId="urn:microsoft.com/office/officeart/2005/8/layout/arrow2"/>
    <dgm:cxn modelId="{10ADB4D6-A6A9-457E-A6A9-D419CF83725D}" srcId="{BFDC4DCF-0AFF-4AAF-B42D-5694DD1EC1AB}" destId="{AAB232E6-82F8-4B79-B9CF-79CDA463F6D9}" srcOrd="1" destOrd="0" parTransId="{C43A0DC4-739A-483F-9954-2430E141B93D}" sibTransId="{C3F4A9D6-3580-41D1-A5D6-CA6CC8434643}"/>
    <dgm:cxn modelId="{432BD8BC-0FB6-4C6C-AE24-3FCCA317E96E}" type="presParOf" srcId="{7D460950-5D5D-48EE-8DD2-9571C04328AD}" destId="{AB88E795-DAA2-44DF-AF87-ADA0466F8C8D}" srcOrd="0" destOrd="0" presId="urn:microsoft.com/office/officeart/2005/8/layout/arrow2"/>
    <dgm:cxn modelId="{1CDC7F58-D750-4659-8427-530EEA3DD676}" type="presParOf" srcId="{7D460950-5D5D-48EE-8DD2-9571C04328AD}" destId="{62A89316-D4B8-4BF0-89D9-CA6603FBF73E}" srcOrd="1" destOrd="0" presId="urn:microsoft.com/office/officeart/2005/8/layout/arrow2"/>
    <dgm:cxn modelId="{D6D70F8C-FEB3-4D63-A573-FA4F468CE675}" type="presParOf" srcId="{62A89316-D4B8-4BF0-89D9-CA6603FBF73E}" destId="{291F5DE5-631D-4885-89AB-899A0BA2BA9F}" srcOrd="0" destOrd="0" presId="urn:microsoft.com/office/officeart/2005/8/layout/arrow2"/>
    <dgm:cxn modelId="{415C1090-E07B-4108-A12F-044CC6E622C7}" type="presParOf" srcId="{62A89316-D4B8-4BF0-89D9-CA6603FBF73E}" destId="{E86A43B1-C235-4B55-A425-83A5FEAC3946}" srcOrd="1" destOrd="0" presId="urn:microsoft.com/office/officeart/2005/8/layout/arrow2"/>
    <dgm:cxn modelId="{0CEEE906-1A1A-4274-9D5A-F704513B40E4}" type="presParOf" srcId="{62A89316-D4B8-4BF0-89D9-CA6603FBF73E}" destId="{41941DA5-7882-43CB-8FCE-77BFAAFC64CC}" srcOrd="2" destOrd="0" presId="urn:microsoft.com/office/officeart/2005/8/layout/arrow2"/>
    <dgm:cxn modelId="{020F1B8A-2B3F-4D95-B81A-32E12D4B10CF}" type="presParOf" srcId="{62A89316-D4B8-4BF0-89D9-CA6603FBF73E}" destId="{39CC0075-5F36-473B-8F30-23820E2B9E3D}" srcOrd="3" destOrd="0" presId="urn:microsoft.com/office/officeart/2005/8/layout/arrow2"/>
    <dgm:cxn modelId="{58BA54C0-3768-4809-9A00-0F10C735C77F}" type="presParOf" srcId="{62A89316-D4B8-4BF0-89D9-CA6603FBF73E}" destId="{77753B1C-E1C5-400F-894C-3DDAC67FCEC2}" srcOrd="4" destOrd="0" presId="urn:microsoft.com/office/officeart/2005/8/layout/arrow2"/>
    <dgm:cxn modelId="{E9B81C78-9364-4EA2-BA0C-B797668C5F34}" type="presParOf" srcId="{62A89316-D4B8-4BF0-89D9-CA6603FBF73E}" destId="{C8E496A1-B9BA-46FD-98FB-058F1F9B7656}"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A17261-1DF5-456F-9AA8-B63455591BF4}"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4692A4C2-6F46-4192-B39C-985FC9D07A85}">
      <dgm:prSet phldrT="[Text]"/>
      <dgm:spPr>
        <a:solidFill>
          <a:schemeClr val="accent6"/>
        </a:solidFill>
      </dgm:spPr>
      <dgm:t>
        <a:bodyPr/>
        <a:lstStyle/>
        <a:p>
          <a:r>
            <a:rPr lang="en-US" b="1" dirty="0"/>
            <a:t>Asset Management</a:t>
          </a:r>
        </a:p>
      </dgm:t>
    </dgm:pt>
    <dgm:pt modelId="{82E58103-DEB3-457F-A8E8-3E73C677ECE1}" type="parTrans" cxnId="{914EDC73-2811-4DEB-944D-4EC2BCAC7A14}">
      <dgm:prSet/>
      <dgm:spPr/>
      <dgm:t>
        <a:bodyPr/>
        <a:lstStyle/>
        <a:p>
          <a:endParaRPr lang="en-US"/>
        </a:p>
      </dgm:t>
    </dgm:pt>
    <dgm:pt modelId="{95D93CA7-030F-4F4F-A04D-69B8BDB6DB47}" type="sibTrans" cxnId="{914EDC73-2811-4DEB-944D-4EC2BCAC7A14}">
      <dgm:prSet/>
      <dgm:spPr/>
      <dgm:t>
        <a:bodyPr/>
        <a:lstStyle/>
        <a:p>
          <a:endParaRPr lang="en-US"/>
        </a:p>
      </dgm:t>
    </dgm:pt>
    <dgm:pt modelId="{067242A4-2442-4E20-8DBD-DFBB340111AF}">
      <dgm:prSet phldrT="[Text]"/>
      <dgm:spPr/>
      <dgm:t>
        <a:bodyPr/>
        <a:lstStyle/>
        <a:p>
          <a:r>
            <a:rPr lang="en-US" b="1" dirty="0"/>
            <a:t>Tenant Manager</a:t>
          </a:r>
        </a:p>
      </dgm:t>
    </dgm:pt>
    <dgm:pt modelId="{A090AE74-2F83-4A0F-8127-6F44963766E4}" type="parTrans" cxnId="{4202B550-833E-427B-89A0-A823E3BD0ADF}">
      <dgm:prSet/>
      <dgm:spPr/>
      <dgm:t>
        <a:bodyPr/>
        <a:lstStyle/>
        <a:p>
          <a:endParaRPr lang="en-US"/>
        </a:p>
      </dgm:t>
    </dgm:pt>
    <dgm:pt modelId="{0CBF128D-73B6-4FBE-BA16-C5B9B1002859}" type="sibTrans" cxnId="{4202B550-833E-427B-89A0-A823E3BD0ADF}">
      <dgm:prSet/>
      <dgm:spPr/>
      <dgm:t>
        <a:bodyPr/>
        <a:lstStyle/>
        <a:p>
          <a:endParaRPr lang="en-US"/>
        </a:p>
      </dgm:t>
    </dgm:pt>
    <dgm:pt modelId="{3EC6942B-6CF5-49EB-8619-99C6C5E91374}">
      <dgm:prSet phldrT="[Text]"/>
      <dgm:spPr>
        <a:solidFill>
          <a:srgbClr val="F8981D"/>
        </a:solidFill>
      </dgm:spPr>
      <dgm:t>
        <a:bodyPr/>
        <a:lstStyle/>
        <a:p>
          <a:r>
            <a:rPr lang="en-US" b="1" dirty="0"/>
            <a:t>Change Management</a:t>
          </a:r>
        </a:p>
      </dgm:t>
    </dgm:pt>
    <dgm:pt modelId="{CD50A3C1-D724-40B3-AF3A-CBA11B35B78D}" type="parTrans" cxnId="{6F7D1625-609A-4875-88C4-DAFAFB4B2839}">
      <dgm:prSet/>
      <dgm:spPr/>
      <dgm:t>
        <a:bodyPr/>
        <a:lstStyle/>
        <a:p>
          <a:endParaRPr lang="en-US"/>
        </a:p>
      </dgm:t>
    </dgm:pt>
    <dgm:pt modelId="{AD94C55D-B60B-42FE-972F-5B8D573DB723}" type="sibTrans" cxnId="{6F7D1625-609A-4875-88C4-DAFAFB4B2839}">
      <dgm:prSet/>
      <dgm:spPr/>
      <dgm:t>
        <a:bodyPr/>
        <a:lstStyle/>
        <a:p>
          <a:endParaRPr lang="en-US"/>
        </a:p>
      </dgm:t>
    </dgm:pt>
    <dgm:pt modelId="{CDA76D4F-FFAF-4892-B75A-D32CEF7AF82F}">
      <dgm:prSet phldrT="[Text]"/>
      <dgm:spPr/>
      <dgm:t>
        <a:bodyPr/>
        <a:lstStyle/>
        <a:p>
          <a:r>
            <a:rPr lang="en-US" b="1" dirty="0"/>
            <a:t>Site Manager</a:t>
          </a:r>
        </a:p>
      </dgm:t>
    </dgm:pt>
    <dgm:pt modelId="{096C9A41-5F1D-40BE-BC27-64EAF2E21E18}" type="parTrans" cxnId="{35897C03-E250-464A-AEF5-D96A1F9507C7}">
      <dgm:prSet/>
      <dgm:spPr/>
      <dgm:t>
        <a:bodyPr/>
        <a:lstStyle/>
        <a:p>
          <a:endParaRPr lang="en-US"/>
        </a:p>
      </dgm:t>
    </dgm:pt>
    <dgm:pt modelId="{45FAB37A-3E3B-4A68-A97C-1CE439A1A1BB}" type="sibTrans" cxnId="{35897C03-E250-464A-AEF5-D96A1F9507C7}">
      <dgm:prSet/>
      <dgm:spPr/>
      <dgm:t>
        <a:bodyPr/>
        <a:lstStyle/>
        <a:p>
          <a:endParaRPr lang="en-US"/>
        </a:p>
      </dgm:t>
    </dgm:pt>
    <dgm:pt modelId="{06331DE1-C59E-42DE-9FB9-008F5C83ED19}">
      <dgm:prSet phldrT="[Text]"/>
      <dgm:spPr>
        <a:solidFill>
          <a:srgbClr val="820024"/>
        </a:solidFill>
      </dgm:spPr>
      <dgm:t>
        <a:bodyPr/>
        <a:lstStyle/>
        <a:p>
          <a:r>
            <a:rPr lang="en-US" b="1" dirty="0"/>
            <a:t>Power Management</a:t>
          </a:r>
        </a:p>
      </dgm:t>
    </dgm:pt>
    <dgm:pt modelId="{12C2C54A-38A4-488D-84AB-708811BD59CF}" type="parTrans" cxnId="{60F7761E-FF52-464B-B490-BA5F19FB9277}">
      <dgm:prSet/>
      <dgm:spPr/>
      <dgm:t>
        <a:bodyPr/>
        <a:lstStyle/>
        <a:p>
          <a:endParaRPr lang="en-US"/>
        </a:p>
      </dgm:t>
    </dgm:pt>
    <dgm:pt modelId="{0CB20593-58EF-42D1-AAEA-B8BBA60E1B9D}" type="sibTrans" cxnId="{60F7761E-FF52-464B-B490-BA5F19FB9277}">
      <dgm:prSet/>
      <dgm:spPr/>
      <dgm:t>
        <a:bodyPr/>
        <a:lstStyle/>
        <a:p>
          <a:endParaRPr lang="en-US"/>
        </a:p>
      </dgm:t>
    </dgm:pt>
    <dgm:pt modelId="{82827462-FE4B-46F6-82C9-0CEDAC11ED50}">
      <dgm:prSet phldrT="[Text]"/>
      <dgm:spPr>
        <a:solidFill>
          <a:srgbClr val="003D79"/>
        </a:solidFill>
      </dgm:spPr>
      <dgm:t>
        <a:bodyPr/>
        <a:lstStyle/>
        <a:p>
          <a:r>
            <a:rPr lang="en-US" b="1" dirty="0"/>
            <a:t>Capacity Management</a:t>
          </a:r>
        </a:p>
      </dgm:t>
    </dgm:pt>
    <dgm:pt modelId="{5078D360-298F-46CE-BAD3-BDE621004515}" type="parTrans" cxnId="{070DBDC1-BAA0-4165-BAB8-E70E5D62CDB1}">
      <dgm:prSet/>
      <dgm:spPr/>
      <dgm:t>
        <a:bodyPr/>
        <a:lstStyle/>
        <a:p>
          <a:endParaRPr lang="en-US"/>
        </a:p>
      </dgm:t>
    </dgm:pt>
    <dgm:pt modelId="{D4A98EEB-1034-4684-9754-0A9C20CB98F4}" type="sibTrans" cxnId="{070DBDC1-BAA0-4165-BAB8-E70E5D62CDB1}">
      <dgm:prSet/>
      <dgm:spPr/>
      <dgm:t>
        <a:bodyPr/>
        <a:lstStyle/>
        <a:p>
          <a:endParaRPr lang="en-US"/>
        </a:p>
      </dgm:t>
    </dgm:pt>
    <dgm:pt modelId="{70AA9F93-9785-4695-ABC1-D970C29635A6}">
      <dgm:prSet phldrT="[Text]"/>
      <dgm:spPr>
        <a:solidFill>
          <a:srgbClr val="7030A0"/>
        </a:solidFill>
      </dgm:spPr>
      <dgm:t>
        <a:bodyPr/>
        <a:lstStyle/>
        <a:p>
          <a:r>
            <a:rPr lang="en-US" b="1" dirty="0"/>
            <a:t>Cable Management</a:t>
          </a:r>
        </a:p>
      </dgm:t>
    </dgm:pt>
    <dgm:pt modelId="{26D44CDF-0BBC-46D4-A582-6FB12DBBF4DE}" type="parTrans" cxnId="{0835EC73-D4EC-4894-8364-1298ECEB5A9B}">
      <dgm:prSet/>
      <dgm:spPr/>
      <dgm:t>
        <a:bodyPr/>
        <a:lstStyle/>
        <a:p>
          <a:endParaRPr lang="en-US"/>
        </a:p>
      </dgm:t>
    </dgm:pt>
    <dgm:pt modelId="{CB7C9CF1-14BD-423D-9B18-61BACBB37C1A}" type="sibTrans" cxnId="{0835EC73-D4EC-4894-8364-1298ECEB5A9B}">
      <dgm:prSet/>
      <dgm:spPr/>
      <dgm:t>
        <a:bodyPr/>
        <a:lstStyle/>
        <a:p>
          <a:endParaRPr lang="en-US"/>
        </a:p>
      </dgm:t>
    </dgm:pt>
    <dgm:pt modelId="{6D60CF44-80DE-42E4-B340-772387706F0E}">
      <dgm:prSet phldrT="[Text]"/>
      <dgm:spPr/>
      <dgm:t>
        <a:bodyPr/>
        <a:lstStyle/>
        <a:p>
          <a:r>
            <a:rPr lang="en-US" b="1" dirty="0"/>
            <a:t>Environmental Management</a:t>
          </a:r>
        </a:p>
      </dgm:t>
    </dgm:pt>
    <dgm:pt modelId="{CC13304D-3191-4405-AEDC-EAA59869A47F}" type="parTrans" cxnId="{6EDD8864-C234-448A-9EB2-2C835ED643E7}">
      <dgm:prSet/>
      <dgm:spPr/>
      <dgm:t>
        <a:bodyPr/>
        <a:lstStyle/>
        <a:p>
          <a:endParaRPr lang="en-US"/>
        </a:p>
      </dgm:t>
    </dgm:pt>
    <dgm:pt modelId="{5BBE216E-4E3C-4A57-9A72-2F31D0BFEB3F}" type="sibTrans" cxnId="{6EDD8864-C234-448A-9EB2-2C835ED643E7}">
      <dgm:prSet/>
      <dgm:spPr/>
      <dgm:t>
        <a:bodyPr/>
        <a:lstStyle/>
        <a:p>
          <a:endParaRPr lang="en-US"/>
        </a:p>
      </dgm:t>
    </dgm:pt>
    <dgm:pt modelId="{508E0C38-8282-4018-BD3E-D890DCB76FDC}">
      <dgm:prSet phldrT="[Text]"/>
      <dgm:spPr/>
      <dgm:t>
        <a:bodyPr/>
        <a:lstStyle/>
        <a:p>
          <a:r>
            <a:rPr lang="en-US" b="1" dirty="0"/>
            <a:t>Reservations Manager</a:t>
          </a:r>
        </a:p>
      </dgm:t>
    </dgm:pt>
    <dgm:pt modelId="{58911B55-B56E-4BBB-BD46-7DCA434F49D7}" type="parTrans" cxnId="{9A9B4D18-795B-48B9-9821-6886F5E862DF}">
      <dgm:prSet/>
      <dgm:spPr/>
      <dgm:t>
        <a:bodyPr/>
        <a:lstStyle/>
        <a:p>
          <a:endParaRPr lang="en-US"/>
        </a:p>
      </dgm:t>
    </dgm:pt>
    <dgm:pt modelId="{18CC4A7C-8014-48AF-9055-87D6A830DD35}" type="sibTrans" cxnId="{9A9B4D18-795B-48B9-9821-6886F5E862DF}">
      <dgm:prSet/>
      <dgm:spPr/>
      <dgm:t>
        <a:bodyPr/>
        <a:lstStyle/>
        <a:p>
          <a:endParaRPr lang="en-US"/>
        </a:p>
      </dgm:t>
    </dgm:pt>
    <dgm:pt modelId="{67E91A64-B4BE-418A-A152-0E6D4C9966E2}">
      <dgm:prSet phldrT="[Text]"/>
      <dgm:spPr/>
      <dgm:t>
        <a:bodyPr/>
        <a:lstStyle/>
        <a:p>
          <a:r>
            <a:rPr lang="en-US" b="1" dirty="0"/>
            <a:t>Operations Manager</a:t>
          </a:r>
        </a:p>
      </dgm:t>
    </dgm:pt>
    <dgm:pt modelId="{F0C11A90-1088-4183-BF3C-0C3BF58A4D61}" type="parTrans" cxnId="{CE324416-32D6-4D6F-9164-470C8CC26375}">
      <dgm:prSet/>
      <dgm:spPr/>
      <dgm:t>
        <a:bodyPr/>
        <a:lstStyle/>
        <a:p>
          <a:endParaRPr lang="en-US"/>
        </a:p>
      </dgm:t>
    </dgm:pt>
    <dgm:pt modelId="{16912049-8ECA-41B3-A3D2-BAFBE5632AB6}" type="sibTrans" cxnId="{CE324416-32D6-4D6F-9164-470C8CC26375}">
      <dgm:prSet/>
      <dgm:spPr/>
      <dgm:t>
        <a:bodyPr/>
        <a:lstStyle/>
        <a:p>
          <a:endParaRPr lang="en-US"/>
        </a:p>
      </dgm:t>
    </dgm:pt>
    <dgm:pt modelId="{5A5DE2B7-9795-4969-B4E5-AC9D26D13286}">
      <dgm:prSet phldrT="[Text]"/>
      <dgm:spPr/>
      <dgm:t>
        <a:bodyPr/>
        <a:lstStyle/>
        <a:p>
          <a:r>
            <a:rPr lang="en-US" b="1" dirty="0"/>
            <a:t>Power Manager</a:t>
          </a:r>
        </a:p>
      </dgm:t>
    </dgm:pt>
    <dgm:pt modelId="{C47D81A3-0B94-4E8C-A3EC-D243A4EAD2A0}" type="parTrans" cxnId="{1CC07EFC-A6A1-46AE-96B4-120F94805AD4}">
      <dgm:prSet/>
      <dgm:spPr/>
      <dgm:t>
        <a:bodyPr/>
        <a:lstStyle/>
        <a:p>
          <a:endParaRPr lang="en-US"/>
        </a:p>
      </dgm:t>
    </dgm:pt>
    <dgm:pt modelId="{5FB7FC35-1306-4490-A414-73E369620C8E}" type="sibTrans" cxnId="{1CC07EFC-A6A1-46AE-96B4-120F94805AD4}">
      <dgm:prSet/>
      <dgm:spPr/>
      <dgm:t>
        <a:bodyPr/>
        <a:lstStyle/>
        <a:p>
          <a:endParaRPr lang="en-US"/>
        </a:p>
      </dgm:t>
    </dgm:pt>
    <dgm:pt modelId="{CDDA10E5-C588-427B-A4C2-7D0448A92A1A}">
      <dgm:prSet phldrT="[Text]"/>
      <dgm:spPr/>
      <dgm:t>
        <a:bodyPr/>
        <a:lstStyle/>
        <a:p>
          <a:r>
            <a:rPr lang="en-US" b="1" dirty="0"/>
            <a:t>Site Manager</a:t>
          </a:r>
        </a:p>
      </dgm:t>
    </dgm:pt>
    <dgm:pt modelId="{A33BD0FB-A022-405D-B4E9-F280A84EF78A}" type="parTrans" cxnId="{3A51B2BB-7DD4-4868-BFFF-EEFDE2640113}">
      <dgm:prSet/>
      <dgm:spPr/>
      <dgm:t>
        <a:bodyPr/>
        <a:lstStyle/>
        <a:p>
          <a:endParaRPr lang="en-US"/>
        </a:p>
      </dgm:t>
    </dgm:pt>
    <dgm:pt modelId="{08880AE5-BF84-4D63-9BBC-2EDC82F291E4}" type="sibTrans" cxnId="{3A51B2BB-7DD4-4868-BFFF-EEFDE2640113}">
      <dgm:prSet/>
      <dgm:spPr/>
      <dgm:t>
        <a:bodyPr/>
        <a:lstStyle/>
        <a:p>
          <a:endParaRPr lang="en-US"/>
        </a:p>
      </dgm:t>
    </dgm:pt>
    <dgm:pt modelId="{45E11A61-9AE0-4BC2-ACCE-32E1FF3E0FF3}">
      <dgm:prSet phldrT="[Text]"/>
      <dgm:spPr/>
      <dgm:t>
        <a:bodyPr/>
        <a:lstStyle/>
        <a:p>
          <a:r>
            <a:rPr lang="en-US" b="1" dirty="0"/>
            <a:t>Site Manager</a:t>
          </a:r>
        </a:p>
      </dgm:t>
    </dgm:pt>
    <dgm:pt modelId="{ED65D580-BBD5-485C-B089-8A576EFBADE1}" type="parTrans" cxnId="{C85E0973-1ECE-475A-9DC8-0ED29F611DC8}">
      <dgm:prSet/>
      <dgm:spPr/>
      <dgm:t>
        <a:bodyPr/>
        <a:lstStyle/>
        <a:p>
          <a:endParaRPr lang="en-US"/>
        </a:p>
      </dgm:t>
    </dgm:pt>
    <dgm:pt modelId="{DCE09ACF-ED61-4531-AE6F-06853EF09936}" type="sibTrans" cxnId="{C85E0973-1ECE-475A-9DC8-0ED29F611DC8}">
      <dgm:prSet/>
      <dgm:spPr/>
      <dgm:t>
        <a:bodyPr/>
        <a:lstStyle/>
        <a:p>
          <a:endParaRPr lang="en-US"/>
        </a:p>
      </dgm:t>
    </dgm:pt>
    <dgm:pt modelId="{F71C6140-E514-4589-8C91-B9012A2B5BF2}">
      <dgm:prSet phldrT="[Text]"/>
      <dgm:spPr/>
      <dgm:t>
        <a:bodyPr/>
        <a:lstStyle/>
        <a:p>
          <a:r>
            <a:rPr lang="en-US" b="1" dirty="0"/>
            <a:t>QA Manager</a:t>
          </a:r>
        </a:p>
      </dgm:t>
    </dgm:pt>
    <dgm:pt modelId="{F7758EEE-002D-4422-B550-D69C6275E955}" type="parTrans" cxnId="{7A87CB39-9193-46A1-9622-D0369BD603BB}">
      <dgm:prSet/>
      <dgm:spPr/>
      <dgm:t>
        <a:bodyPr/>
        <a:lstStyle/>
        <a:p>
          <a:endParaRPr lang="en-US"/>
        </a:p>
      </dgm:t>
    </dgm:pt>
    <dgm:pt modelId="{56DCB167-0480-49CE-A13B-FC9BA2A91384}" type="sibTrans" cxnId="{7A87CB39-9193-46A1-9622-D0369BD603BB}">
      <dgm:prSet/>
      <dgm:spPr/>
      <dgm:t>
        <a:bodyPr/>
        <a:lstStyle/>
        <a:p>
          <a:endParaRPr lang="en-US"/>
        </a:p>
      </dgm:t>
    </dgm:pt>
    <dgm:pt modelId="{5A1E7F74-FA85-4A49-8973-3DFD1D9BFA8F}">
      <dgm:prSet phldrT="[Text]"/>
      <dgm:spPr/>
      <dgm:t>
        <a:bodyPr/>
        <a:lstStyle/>
        <a:p>
          <a:r>
            <a:rPr lang="en-US" b="1" dirty="0"/>
            <a:t>Reservations Manager</a:t>
          </a:r>
        </a:p>
      </dgm:t>
    </dgm:pt>
    <dgm:pt modelId="{1D300715-5461-4FBA-9C5E-7A0D4AE64CFE}" type="parTrans" cxnId="{2F29E0C7-F917-4B90-B56B-0423CE4800C2}">
      <dgm:prSet/>
      <dgm:spPr/>
      <dgm:t>
        <a:bodyPr/>
        <a:lstStyle/>
        <a:p>
          <a:endParaRPr lang="en-US"/>
        </a:p>
      </dgm:t>
    </dgm:pt>
    <dgm:pt modelId="{7534E316-97EF-4B19-AB9F-A41FD7ED97C9}" type="sibTrans" cxnId="{2F29E0C7-F917-4B90-B56B-0423CE4800C2}">
      <dgm:prSet/>
      <dgm:spPr/>
      <dgm:t>
        <a:bodyPr/>
        <a:lstStyle/>
        <a:p>
          <a:endParaRPr lang="en-US"/>
        </a:p>
      </dgm:t>
    </dgm:pt>
    <dgm:pt modelId="{F65B0432-EEA1-471D-AF63-93CE8CAE7CB5}">
      <dgm:prSet phldrT="[Text]"/>
      <dgm:spPr/>
      <dgm:t>
        <a:bodyPr/>
        <a:lstStyle/>
        <a:p>
          <a:r>
            <a:rPr lang="en-US" b="1" dirty="0"/>
            <a:t>Catalog Manager</a:t>
          </a:r>
        </a:p>
      </dgm:t>
    </dgm:pt>
    <dgm:pt modelId="{E993FA34-CEB4-41CA-B1AC-1968F991CD88}" type="parTrans" cxnId="{719626AB-5C7A-4276-AB7E-DD7B312475BD}">
      <dgm:prSet/>
      <dgm:spPr/>
      <dgm:t>
        <a:bodyPr/>
        <a:lstStyle/>
        <a:p>
          <a:endParaRPr lang="en-US"/>
        </a:p>
      </dgm:t>
    </dgm:pt>
    <dgm:pt modelId="{6AF0FE36-8F2C-447A-9748-6963876758A7}" type="sibTrans" cxnId="{719626AB-5C7A-4276-AB7E-DD7B312475BD}">
      <dgm:prSet/>
      <dgm:spPr/>
      <dgm:t>
        <a:bodyPr/>
        <a:lstStyle/>
        <a:p>
          <a:endParaRPr lang="en-US"/>
        </a:p>
      </dgm:t>
    </dgm:pt>
    <dgm:pt modelId="{A8BC053A-7ECC-4BE6-8008-5864F2DA9866}">
      <dgm:prSet phldrT="[Text]"/>
      <dgm:spPr/>
      <dgm:t>
        <a:bodyPr/>
        <a:lstStyle/>
        <a:p>
          <a:r>
            <a:rPr lang="en-US" b="1" dirty="0"/>
            <a:t>Reservations Manager</a:t>
          </a:r>
        </a:p>
      </dgm:t>
    </dgm:pt>
    <dgm:pt modelId="{D46B4318-65BF-4558-A6FB-2B9612E97816}" type="parTrans" cxnId="{15010F15-0473-4E6F-84E3-7A6948527F42}">
      <dgm:prSet/>
      <dgm:spPr/>
      <dgm:t>
        <a:bodyPr/>
        <a:lstStyle/>
        <a:p>
          <a:endParaRPr lang="en-US"/>
        </a:p>
      </dgm:t>
    </dgm:pt>
    <dgm:pt modelId="{EE27EB4E-29B1-487B-A81D-F6003499E3DB}" type="sibTrans" cxnId="{15010F15-0473-4E6F-84E3-7A6948527F42}">
      <dgm:prSet/>
      <dgm:spPr/>
      <dgm:t>
        <a:bodyPr/>
        <a:lstStyle/>
        <a:p>
          <a:endParaRPr lang="en-US"/>
        </a:p>
      </dgm:t>
    </dgm:pt>
    <dgm:pt modelId="{4D8D31CF-D4C7-4D3D-ABAA-FBD1D77005CE}">
      <dgm:prSet phldrT="[Text]"/>
      <dgm:spPr/>
      <dgm:t>
        <a:bodyPr/>
        <a:lstStyle/>
        <a:p>
          <a:r>
            <a:rPr lang="en-US" b="1" dirty="0"/>
            <a:t>Site Manager</a:t>
          </a:r>
        </a:p>
      </dgm:t>
    </dgm:pt>
    <dgm:pt modelId="{EA86F910-F861-4567-B08D-139AD307FCE7}" type="parTrans" cxnId="{B2EA5F7F-C93F-4518-BEC7-230CBA702838}">
      <dgm:prSet/>
      <dgm:spPr/>
      <dgm:t>
        <a:bodyPr/>
        <a:lstStyle/>
        <a:p>
          <a:endParaRPr lang="en-US"/>
        </a:p>
      </dgm:t>
    </dgm:pt>
    <dgm:pt modelId="{A285B239-CFF2-4427-A61C-90A7E6249A43}" type="sibTrans" cxnId="{B2EA5F7F-C93F-4518-BEC7-230CBA702838}">
      <dgm:prSet/>
      <dgm:spPr/>
      <dgm:t>
        <a:bodyPr/>
        <a:lstStyle/>
        <a:p>
          <a:endParaRPr lang="en-US"/>
        </a:p>
      </dgm:t>
    </dgm:pt>
    <dgm:pt modelId="{15B291DB-F8F7-4DA9-A69A-C4699AF9464C}">
      <dgm:prSet phldrT="[Text]"/>
      <dgm:spPr/>
      <dgm:t>
        <a:bodyPr/>
        <a:lstStyle/>
        <a:p>
          <a:r>
            <a:rPr lang="en-US" b="1" dirty="0"/>
            <a:t>Reservations Manager</a:t>
          </a:r>
        </a:p>
      </dgm:t>
    </dgm:pt>
    <dgm:pt modelId="{6B7C1458-C298-4F70-86D9-0CF5E67CC28E}" type="parTrans" cxnId="{798FE203-EBDC-4021-9747-417FF8FE1472}">
      <dgm:prSet/>
      <dgm:spPr/>
      <dgm:t>
        <a:bodyPr/>
        <a:lstStyle/>
        <a:p>
          <a:endParaRPr lang="en-US"/>
        </a:p>
      </dgm:t>
    </dgm:pt>
    <dgm:pt modelId="{92249C3E-416B-4C91-A1A4-68A4786A90E4}" type="sibTrans" cxnId="{798FE203-EBDC-4021-9747-417FF8FE1472}">
      <dgm:prSet/>
      <dgm:spPr/>
      <dgm:t>
        <a:bodyPr/>
        <a:lstStyle/>
        <a:p>
          <a:endParaRPr lang="en-US"/>
        </a:p>
      </dgm:t>
    </dgm:pt>
    <dgm:pt modelId="{9967358B-4854-4F55-886E-4C77C9E92070}">
      <dgm:prSet phldrT="[Text]"/>
      <dgm:spPr/>
      <dgm:t>
        <a:bodyPr/>
        <a:lstStyle/>
        <a:p>
          <a:r>
            <a:rPr lang="en-US" b="1" dirty="0"/>
            <a:t>Operations Manager</a:t>
          </a:r>
        </a:p>
      </dgm:t>
    </dgm:pt>
    <dgm:pt modelId="{1CD4CDF2-A4E5-4DE6-B31B-3604F9558FA2}" type="parTrans" cxnId="{30404FCA-00E3-4CA5-8F07-78E45F30A115}">
      <dgm:prSet/>
      <dgm:spPr/>
      <dgm:t>
        <a:bodyPr/>
        <a:lstStyle/>
        <a:p>
          <a:endParaRPr lang="en-US"/>
        </a:p>
      </dgm:t>
    </dgm:pt>
    <dgm:pt modelId="{50C754DF-1831-4214-9EE9-410F1166FDEF}" type="sibTrans" cxnId="{30404FCA-00E3-4CA5-8F07-78E45F30A115}">
      <dgm:prSet/>
      <dgm:spPr/>
      <dgm:t>
        <a:bodyPr/>
        <a:lstStyle/>
        <a:p>
          <a:endParaRPr lang="en-US"/>
        </a:p>
      </dgm:t>
    </dgm:pt>
    <dgm:pt modelId="{4A09C7AE-DA14-4BB3-92B7-ED9F92630FB8}">
      <dgm:prSet phldrT="[Text]"/>
      <dgm:spPr/>
      <dgm:t>
        <a:bodyPr/>
        <a:lstStyle/>
        <a:p>
          <a:r>
            <a:rPr lang="en-US" b="1" dirty="0"/>
            <a:t>QA Manager</a:t>
          </a:r>
        </a:p>
      </dgm:t>
    </dgm:pt>
    <dgm:pt modelId="{A1D00C2B-EFDD-43CC-8534-8684A5B2F588}" type="parTrans" cxnId="{5DFDBF31-4CB9-4AA9-AC6A-298E62FB8FD6}">
      <dgm:prSet/>
      <dgm:spPr/>
      <dgm:t>
        <a:bodyPr/>
        <a:lstStyle/>
        <a:p>
          <a:endParaRPr lang="en-US"/>
        </a:p>
      </dgm:t>
    </dgm:pt>
    <dgm:pt modelId="{A866872C-267A-4128-BBF9-E48C4D1CB8EF}" type="sibTrans" cxnId="{5DFDBF31-4CB9-4AA9-AC6A-298E62FB8FD6}">
      <dgm:prSet/>
      <dgm:spPr/>
      <dgm:t>
        <a:bodyPr/>
        <a:lstStyle/>
        <a:p>
          <a:endParaRPr lang="en-US"/>
        </a:p>
      </dgm:t>
    </dgm:pt>
    <dgm:pt modelId="{DF8D4A47-BBE5-46F1-8619-2434CAF71CFE}">
      <dgm:prSet phldrT="[Text]"/>
      <dgm:spPr/>
      <dgm:t>
        <a:bodyPr/>
        <a:lstStyle/>
        <a:p>
          <a:r>
            <a:rPr lang="en-US" b="1" dirty="0"/>
            <a:t>QA Manager</a:t>
          </a:r>
        </a:p>
      </dgm:t>
    </dgm:pt>
    <dgm:pt modelId="{19AA62C9-D89D-4B04-9C70-4F2EB2B5C906}" type="parTrans" cxnId="{94595B9A-DA04-4DA4-971A-07C11DD9BBF9}">
      <dgm:prSet/>
      <dgm:spPr/>
      <dgm:t>
        <a:bodyPr/>
        <a:lstStyle/>
        <a:p>
          <a:endParaRPr lang="en-US"/>
        </a:p>
      </dgm:t>
    </dgm:pt>
    <dgm:pt modelId="{8B53B4D6-46C9-4DC5-A5C3-CA1540F288D6}" type="sibTrans" cxnId="{94595B9A-DA04-4DA4-971A-07C11DD9BBF9}">
      <dgm:prSet/>
      <dgm:spPr/>
      <dgm:t>
        <a:bodyPr/>
        <a:lstStyle/>
        <a:p>
          <a:endParaRPr lang="en-US"/>
        </a:p>
      </dgm:t>
    </dgm:pt>
    <dgm:pt modelId="{3F618432-8549-4306-AAB9-C61EEE49196D}">
      <dgm:prSet phldrT="[Text]"/>
      <dgm:spPr/>
      <dgm:t>
        <a:bodyPr/>
        <a:lstStyle/>
        <a:p>
          <a:r>
            <a:rPr lang="en-US" b="1" dirty="0"/>
            <a:t>Operations Manager</a:t>
          </a:r>
        </a:p>
      </dgm:t>
    </dgm:pt>
    <dgm:pt modelId="{F3166C68-C4F6-423A-9BB9-E8D24D885633}" type="parTrans" cxnId="{7A8B15C6-214B-4389-B419-490881888E93}">
      <dgm:prSet/>
      <dgm:spPr/>
      <dgm:t>
        <a:bodyPr/>
        <a:lstStyle/>
        <a:p>
          <a:endParaRPr lang="en-US"/>
        </a:p>
      </dgm:t>
    </dgm:pt>
    <dgm:pt modelId="{0C989B99-FF1F-45AF-98A4-14938B6422DC}" type="sibTrans" cxnId="{7A8B15C6-214B-4389-B419-490881888E93}">
      <dgm:prSet/>
      <dgm:spPr/>
      <dgm:t>
        <a:bodyPr/>
        <a:lstStyle/>
        <a:p>
          <a:endParaRPr lang="en-US"/>
        </a:p>
      </dgm:t>
    </dgm:pt>
    <dgm:pt modelId="{1DB7F2A4-6B37-4DF0-B6C5-BB13668C5239}">
      <dgm:prSet phldrT="[Text]"/>
      <dgm:spPr/>
      <dgm:t>
        <a:bodyPr/>
        <a:lstStyle/>
        <a:p>
          <a:r>
            <a:rPr lang="en-US" b="1" dirty="0"/>
            <a:t>Power Manager</a:t>
          </a:r>
        </a:p>
      </dgm:t>
    </dgm:pt>
    <dgm:pt modelId="{BE4AFA1B-0A86-431C-811C-CE889CDDC38E}" type="parTrans" cxnId="{FD6B3BD7-AC2A-457C-8CC7-081EAC46F91B}">
      <dgm:prSet/>
      <dgm:spPr/>
      <dgm:t>
        <a:bodyPr/>
        <a:lstStyle/>
        <a:p>
          <a:endParaRPr lang="en-US"/>
        </a:p>
      </dgm:t>
    </dgm:pt>
    <dgm:pt modelId="{778BE3C1-1FBC-4C04-91C9-CD00CFBDFD82}" type="sibTrans" cxnId="{FD6B3BD7-AC2A-457C-8CC7-081EAC46F91B}">
      <dgm:prSet/>
      <dgm:spPr/>
      <dgm:t>
        <a:bodyPr/>
        <a:lstStyle/>
        <a:p>
          <a:endParaRPr lang="en-US"/>
        </a:p>
      </dgm:t>
    </dgm:pt>
    <dgm:pt modelId="{DE5933F8-8B7E-411A-BEC8-375A518AB37E}">
      <dgm:prSet phldrT="[Text]"/>
      <dgm:spPr/>
      <dgm:t>
        <a:bodyPr/>
        <a:lstStyle/>
        <a:p>
          <a:r>
            <a:rPr lang="en-US" b="1" dirty="0"/>
            <a:t>Operations Manager</a:t>
          </a:r>
        </a:p>
      </dgm:t>
    </dgm:pt>
    <dgm:pt modelId="{88537F99-A661-41ED-90C5-470C3C4A5F93}" type="parTrans" cxnId="{841652A3-7463-4FB3-A567-EDF540FE3130}">
      <dgm:prSet/>
      <dgm:spPr/>
      <dgm:t>
        <a:bodyPr/>
        <a:lstStyle/>
        <a:p>
          <a:endParaRPr lang="en-US"/>
        </a:p>
      </dgm:t>
    </dgm:pt>
    <dgm:pt modelId="{2A3AB25E-77AC-4A82-9953-397C62092EA9}" type="sibTrans" cxnId="{841652A3-7463-4FB3-A567-EDF540FE3130}">
      <dgm:prSet/>
      <dgm:spPr/>
      <dgm:t>
        <a:bodyPr/>
        <a:lstStyle/>
        <a:p>
          <a:endParaRPr lang="en-US"/>
        </a:p>
      </dgm:t>
    </dgm:pt>
    <dgm:pt modelId="{F29CFFE5-53C8-4DB1-8221-13A1E08FD8DE}" type="pres">
      <dgm:prSet presAssocID="{2EA17261-1DF5-456F-9AA8-B63455591BF4}" presName="diagram" presStyleCnt="0">
        <dgm:presLayoutVars>
          <dgm:chPref val="1"/>
          <dgm:dir/>
          <dgm:animOne val="branch"/>
          <dgm:animLvl val="lvl"/>
          <dgm:resizeHandles/>
        </dgm:presLayoutVars>
      </dgm:prSet>
      <dgm:spPr/>
    </dgm:pt>
    <dgm:pt modelId="{0FDBD949-196F-4797-97AA-B2DC05781D7F}" type="pres">
      <dgm:prSet presAssocID="{4692A4C2-6F46-4192-B39C-985FC9D07A85}" presName="root" presStyleCnt="0"/>
      <dgm:spPr/>
    </dgm:pt>
    <dgm:pt modelId="{27DC6AC6-26D1-492F-B907-97348A3BD481}" type="pres">
      <dgm:prSet presAssocID="{4692A4C2-6F46-4192-B39C-985FC9D07A85}" presName="rootComposite" presStyleCnt="0"/>
      <dgm:spPr/>
    </dgm:pt>
    <dgm:pt modelId="{3B71FAA6-6918-4198-B01E-41927F8BEE1C}" type="pres">
      <dgm:prSet presAssocID="{4692A4C2-6F46-4192-B39C-985FC9D07A85}" presName="rootText" presStyleLbl="node1" presStyleIdx="0" presStyleCnt="6"/>
      <dgm:spPr/>
    </dgm:pt>
    <dgm:pt modelId="{93BC6112-483F-4837-9584-6D185142406D}" type="pres">
      <dgm:prSet presAssocID="{4692A4C2-6F46-4192-B39C-985FC9D07A85}" presName="rootConnector" presStyleLbl="node1" presStyleIdx="0" presStyleCnt="6"/>
      <dgm:spPr/>
    </dgm:pt>
    <dgm:pt modelId="{59B9BAFD-FDF8-4BF6-B8B4-A87AA5DD8FD2}" type="pres">
      <dgm:prSet presAssocID="{4692A4C2-6F46-4192-B39C-985FC9D07A85}" presName="childShape" presStyleCnt="0"/>
      <dgm:spPr/>
    </dgm:pt>
    <dgm:pt modelId="{B198D2BA-CA5F-44EC-81B6-39EDFC8BBEAE}" type="pres">
      <dgm:prSet presAssocID="{A090AE74-2F83-4A0F-8127-6F44963766E4}" presName="Name13" presStyleLbl="parChTrans1D2" presStyleIdx="0" presStyleCnt="19"/>
      <dgm:spPr/>
    </dgm:pt>
    <dgm:pt modelId="{99CD9C26-431B-4F99-8E56-AEC642372A85}" type="pres">
      <dgm:prSet presAssocID="{067242A4-2442-4E20-8DBD-DFBB340111AF}" presName="childText" presStyleLbl="bgAcc1" presStyleIdx="0" presStyleCnt="19">
        <dgm:presLayoutVars>
          <dgm:bulletEnabled val="1"/>
        </dgm:presLayoutVars>
      </dgm:prSet>
      <dgm:spPr/>
    </dgm:pt>
    <dgm:pt modelId="{A833E097-6447-4E32-AC44-73A9EBFA71D5}" type="pres">
      <dgm:prSet presAssocID="{58911B55-B56E-4BBB-BD46-7DCA434F49D7}" presName="Name13" presStyleLbl="parChTrans1D2" presStyleIdx="1" presStyleCnt="19"/>
      <dgm:spPr/>
    </dgm:pt>
    <dgm:pt modelId="{3BBD8232-A7B2-45A0-86E6-1F17563649B7}" type="pres">
      <dgm:prSet presAssocID="{508E0C38-8282-4018-BD3E-D890DCB76FDC}" presName="childText" presStyleLbl="bgAcc1" presStyleIdx="1" presStyleCnt="19">
        <dgm:presLayoutVars>
          <dgm:bulletEnabled val="1"/>
        </dgm:presLayoutVars>
      </dgm:prSet>
      <dgm:spPr/>
    </dgm:pt>
    <dgm:pt modelId="{EC413F6E-E860-4781-BF29-D6168C1092DC}" type="pres">
      <dgm:prSet presAssocID="{E993FA34-CEB4-41CA-B1AC-1968F991CD88}" presName="Name13" presStyleLbl="parChTrans1D2" presStyleIdx="2" presStyleCnt="19"/>
      <dgm:spPr/>
    </dgm:pt>
    <dgm:pt modelId="{1AFA246F-C46A-434C-815F-81404295DD0D}" type="pres">
      <dgm:prSet presAssocID="{F65B0432-EEA1-471D-AF63-93CE8CAE7CB5}" presName="childText" presStyleLbl="bgAcc1" presStyleIdx="2" presStyleCnt="19">
        <dgm:presLayoutVars>
          <dgm:bulletEnabled val="1"/>
        </dgm:presLayoutVars>
      </dgm:prSet>
      <dgm:spPr/>
    </dgm:pt>
    <dgm:pt modelId="{B7D5C22E-FB97-483B-A609-CB4470B1F26D}" type="pres">
      <dgm:prSet presAssocID="{1CD4CDF2-A4E5-4DE6-B31B-3604F9558FA2}" presName="Name13" presStyleLbl="parChTrans1D2" presStyleIdx="3" presStyleCnt="19"/>
      <dgm:spPr/>
    </dgm:pt>
    <dgm:pt modelId="{18706062-6C72-413C-9C92-021AADAAF46A}" type="pres">
      <dgm:prSet presAssocID="{9967358B-4854-4F55-886E-4C77C9E92070}" presName="childText" presStyleLbl="bgAcc1" presStyleIdx="3" presStyleCnt="19">
        <dgm:presLayoutVars>
          <dgm:bulletEnabled val="1"/>
        </dgm:presLayoutVars>
      </dgm:prSet>
      <dgm:spPr/>
    </dgm:pt>
    <dgm:pt modelId="{0C5EDBE8-474E-434D-B521-7EEF3F8905F9}" type="pres">
      <dgm:prSet presAssocID="{A1D00C2B-EFDD-43CC-8534-8684A5B2F588}" presName="Name13" presStyleLbl="parChTrans1D2" presStyleIdx="4" presStyleCnt="19"/>
      <dgm:spPr/>
    </dgm:pt>
    <dgm:pt modelId="{A4B50781-7BD6-4210-8606-1BC05221C4D4}" type="pres">
      <dgm:prSet presAssocID="{4A09C7AE-DA14-4BB3-92B7-ED9F92630FB8}" presName="childText" presStyleLbl="bgAcc1" presStyleIdx="4" presStyleCnt="19">
        <dgm:presLayoutVars>
          <dgm:bulletEnabled val="1"/>
        </dgm:presLayoutVars>
      </dgm:prSet>
      <dgm:spPr/>
    </dgm:pt>
    <dgm:pt modelId="{E769DDEA-7634-4607-9BC2-9B19675F4EF3}" type="pres">
      <dgm:prSet presAssocID="{3EC6942B-6CF5-49EB-8619-99C6C5E91374}" presName="root" presStyleCnt="0"/>
      <dgm:spPr/>
    </dgm:pt>
    <dgm:pt modelId="{AF1B36E4-4D7E-4B9D-968A-697652121E24}" type="pres">
      <dgm:prSet presAssocID="{3EC6942B-6CF5-49EB-8619-99C6C5E91374}" presName="rootComposite" presStyleCnt="0"/>
      <dgm:spPr/>
    </dgm:pt>
    <dgm:pt modelId="{5C79551B-482D-459D-87B6-BD6CEDC3A0A5}" type="pres">
      <dgm:prSet presAssocID="{3EC6942B-6CF5-49EB-8619-99C6C5E91374}" presName="rootText" presStyleLbl="node1" presStyleIdx="1" presStyleCnt="6"/>
      <dgm:spPr/>
    </dgm:pt>
    <dgm:pt modelId="{3EBAB743-BBFC-4B9C-A1AB-DCE5E4B6F634}" type="pres">
      <dgm:prSet presAssocID="{3EC6942B-6CF5-49EB-8619-99C6C5E91374}" presName="rootConnector" presStyleLbl="node1" presStyleIdx="1" presStyleCnt="6"/>
      <dgm:spPr/>
    </dgm:pt>
    <dgm:pt modelId="{F1C70217-0F25-486A-A0B6-7801F09BA508}" type="pres">
      <dgm:prSet presAssocID="{3EC6942B-6CF5-49EB-8619-99C6C5E91374}" presName="childShape" presStyleCnt="0"/>
      <dgm:spPr/>
    </dgm:pt>
    <dgm:pt modelId="{39174654-DF0A-42BB-AC07-1C4E7C1DA388}" type="pres">
      <dgm:prSet presAssocID="{F0C11A90-1088-4183-BF3C-0C3BF58A4D61}" presName="Name13" presStyleLbl="parChTrans1D2" presStyleIdx="5" presStyleCnt="19"/>
      <dgm:spPr/>
    </dgm:pt>
    <dgm:pt modelId="{35F4EC58-F5B2-47CB-9E38-75CD051A35C5}" type="pres">
      <dgm:prSet presAssocID="{67E91A64-B4BE-418A-A152-0E6D4C9966E2}" presName="childText" presStyleLbl="bgAcc1" presStyleIdx="5" presStyleCnt="19">
        <dgm:presLayoutVars>
          <dgm:bulletEnabled val="1"/>
        </dgm:presLayoutVars>
      </dgm:prSet>
      <dgm:spPr/>
    </dgm:pt>
    <dgm:pt modelId="{30F1E86A-0051-4F94-872A-6842641711E0}" type="pres">
      <dgm:prSet presAssocID="{F7758EEE-002D-4422-B550-D69C6275E955}" presName="Name13" presStyleLbl="parChTrans1D2" presStyleIdx="6" presStyleCnt="19"/>
      <dgm:spPr/>
    </dgm:pt>
    <dgm:pt modelId="{16C11289-9E1E-4DCC-ABDD-ECCFD4ABACEE}" type="pres">
      <dgm:prSet presAssocID="{F71C6140-E514-4589-8C91-B9012A2B5BF2}" presName="childText" presStyleLbl="bgAcc1" presStyleIdx="6" presStyleCnt="19">
        <dgm:presLayoutVars>
          <dgm:bulletEnabled val="1"/>
        </dgm:presLayoutVars>
      </dgm:prSet>
      <dgm:spPr/>
    </dgm:pt>
    <dgm:pt modelId="{CA2A4492-4847-4988-9937-70859211178D}" type="pres">
      <dgm:prSet presAssocID="{06331DE1-C59E-42DE-9FB9-008F5C83ED19}" presName="root" presStyleCnt="0"/>
      <dgm:spPr/>
    </dgm:pt>
    <dgm:pt modelId="{BCDE34FA-4A2A-4338-A5A5-AA94180A34CB}" type="pres">
      <dgm:prSet presAssocID="{06331DE1-C59E-42DE-9FB9-008F5C83ED19}" presName="rootComposite" presStyleCnt="0"/>
      <dgm:spPr/>
    </dgm:pt>
    <dgm:pt modelId="{29A28D1C-ACFB-42DA-8675-63EFBD8E464C}" type="pres">
      <dgm:prSet presAssocID="{06331DE1-C59E-42DE-9FB9-008F5C83ED19}" presName="rootText" presStyleLbl="node1" presStyleIdx="2" presStyleCnt="6"/>
      <dgm:spPr/>
    </dgm:pt>
    <dgm:pt modelId="{44457438-2C13-4DF3-8F61-F10BC93DB71A}" type="pres">
      <dgm:prSet presAssocID="{06331DE1-C59E-42DE-9FB9-008F5C83ED19}" presName="rootConnector" presStyleLbl="node1" presStyleIdx="2" presStyleCnt="6"/>
      <dgm:spPr/>
    </dgm:pt>
    <dgm:pt modelId="{26838621-A113-4C65-8A62-8CED9D87C7B7}" type="pres">
      <dgm:prSet presAssocID="{06331DE1-C59E-42DE-9FB9-008F5C83ED19}" presName="childShape" presStyleCnt="0"/>
      <dgm:spPr/>
    </dgm:pt>
    <dgm:pt modelId="{43FC0404-5499-4180-9B0F-E68A342ACE78}" type="pres">
      <dgm:prSet presAssocID="{C47D81A3-0B94-4E8C-A3EC-D243A4EAD2A0}" presName="Name13" presStyleLbl="parChTrans1D2" presStyleIdx="7" presStyleCnt="19"/>
      <dgm:spPr/>
    </dgm:pt>
    <dgm:pt modelId="{97D4AF69-9DDE-48BA-81E6-7C752E9210CD}" type="pres">
      <dgm:prSet presAssocID="{5A5DE2B7-9795-4969-B4E5-AC9D26D13286}" presName="childText" presStyleLbl="bgAcc1" presStyleIdx="7" presStyleCnt="19">
        <dgm:presLayoutVars>
          <dgm:bulletEnabled val="1"/>
        </dgm:presLayoutVars>
      </dgm:prSet>
      <dgm:spPr/>
    </dgm:pt>
    <dgm:pt modelId="{A89F116C-231C-40DB-9A5D-9656A96A1E8A}" type="pres">
      <dgm:prSet presAssocID="{EA86F910-F861-4567-B08D-139AD307FCE7}" presName="Name13" presStyleLbl="parChTrans1D2" presStyleIdx="8" presStyleCnt="19"/>
      <dgm:spPr/>
    </dgm:pt>
    <dgm:pt modelId="{C567106E-CD4F-48C5-8B26-716AC989BD23}" type="pres">
      <dgm:prSet presAssocID="{4D8D31CF-D4C7-4D3D-ABAA-FBD1D77005CE}" presName="childText" presStyleLbl="bgAcc1" presStyleIdx="8" presStyleCnt="19">
        <dgm:presLayoutVars>
          <dgm:bulletEnabled val="1"/>
        </dgm:presLayoutVars>
      </dgm:prSet>
      <dgm:spPr/>
    </dgm:pt>
    <dgm:pt modelId="{6966A9E6-F5EA-45C9-B111-E66443CBF3CD}" type="pres">
      <dgm:prSet presAssocID="{6B7C1458-C298-4F70-86D9-0CF5E67CC28E}" presName="Name13" presStyleLbl="parChTrans1D2" presStyleIdx="9" presStyleCnt="19"/>
      <dgm:spPr/>
    </dgm:pt>
    <dgm:pt modelId="{E14BF972-3050-4104-8B4B-5503998A1BF0}" type="pres">
      <dgm:prSet presAssocID="{15B291DB-F8F7-4DA9-A69A-C4699AF9464C}" presName="childText" presStyleLbl="bgAcc1" presStyleIdx="9" presStyleCnt="19">
        <dgm:presLayoutVars>
          <dgm:bulletEnabled val="1"/>
        </dgm:presLayoutVars>
      </dgm:prSet>
      <dgm:spPr/>
    </dgm:pt>
    <dgm:pt modelId="{8B123AF9-245C-4FF5-AFAD-073B904427F8}" type="pres">
      <dgm:prSet presAssocID="{19AA62C9-D89D-4B04-9C70-4F2EB2B5C906}" presName="Name13" presStyleLbl="parChTrans1D2" presStyleIdx="10" presStyleCnt="19"/>
      <dgm:spPr/>
    </dgm:pt>
    <dgm:pt modelId="{03AA4E8C-37BB-4293-A460-665052C6C6BC}" type="pres">
      <dgm:prSet presAssocID="{DF8D4A47-BBE5-46F1-8619-2434CAF71CFE}" presName="childText" presStyleLbl="bgAcc1" presStyleIdx="10" presStyleCnt="19">
        <dgm:presLayoutVars>
          <dgm:bulletEnabled val="1"/>
        </dgm:presLayoutVars>
      </dgm:prSet>
      <dgm:spPr/>
    </dgm:pt>
    <dgm:pt modelId="{7BB8D029-8B76-4A0F-809E-FEAF8BF25E96}" type="pres">
      <dgm:prSet presAssocID="{82827462-FE4B-46F6-82C9-0CEDAC11ED50}" presName="root" presStyleCnt="0"/>
      <dgm:spPr/>
    </dgm:pt>
    <dgm:pt modelId="{75086C22-479E-43FD-B2D1-109B91EA3DF4}" type="pres">
      <dgm:prSet presAssocID="{82827462-FE4B-46F6-82C9-0CEDAC11ED50}" presName="rootComposite" presStyleCnt="0"/>
      <dgm:spPr/>
    </dgm:pt>
    <dgm:pt modelId="{94A0AB60-6C54-4570-ADE1-7965875CE40A}" type="pres">
      <dgm:prSet presAssocID="{82827462-FE4B-46F6-82C9-0CEDAC11ED50}" presName="rootText" presStyleLbl="node1" presStyleIdx="3" presStyleCnt="6"/>
      <dgm:spPr/>
    </dgm:pt>
    <dgm:pt modelId="{675B890E-CCBA-48F7-B072-DA66097706C6}" type="pres">
      <dgm:prSet presAssocID="{82827462-FE4B-46F6-82C9-0CEDAC11ED50}" presName="rootConnector" presStyleLbl="node1" presStyleIdx="3" presStyleCnt="6"/>
      <dgm:spPr/>
    </dgm:pt>
    <dgm:pt modelId="{A3C3C367-E80F-4373-BF35-9F64C0A4F345}" type="pres">
      <dgm:prSet presAssocID="{82827462-FE4B-46F6-82C9-0CEDAC11ED50}" presName="childShape" presStyleCnt="0"/>
      <dgm:spPr/>
    </dgm:pt>
    <dgm:pt modelId="{61AA6849-ECB3-439B-888B-4C1400AD24D2}" type="pres">
      <dgm:prSet presAssocID="{A33BD0FB-A022-405D-B4E9-F280A84EF78A}" presName="Name13" presStyleLbl="parChTrans1D2" presStyleIdx="11" presStyleCnt="19"/>
      <dgm:spPr/>
    </dgm:pt>
    <dgm:pt modelId="{E6481705-B553-40AC-B4CF-CAF6AE512A53}" type="pres">
      <dgm:prSet presAssocID="{CDDA10E5-C588-427B-A4C2-7D0448A92A1A}" presName="childText" presStyleLbl="bgAcc1" presStyleIdx="11" presStyleCnt="19">
        <dgm:presLayoutVars>
          <dgm:bulletEnabled val="1"/>
        </dgm:presLayoutVars>
      </dgm:prSet>
      <dgm:spPr/>
    </dgm:pt>
    <dgm:pt modelId="{1D114232-6F23-4180-8F7A-50421A0D27D5}" type="pres">
      <dgm:prSet presAssocID="{1D300715-5461-4FBA-9C5E-7A0D4AE64CFE}" presName="Name13" presStyleLbl="parChTrans1D2" presStyleIdx="12" presStyleCnt="19"/>
      <dgm:spPr/>
    </dgm:pt>
    <dgm:pt modelId="{10315A6B-A24F-4156-BB9A-600453862B70}" type="pres">
      <dgm:prSet presAssocID="{5A1E7F74-FA85-4A49-8973-3DFD1D9BFA8F}" presName="childText" presStyleLbl="bgAcc1" presStyleIdx="12" presStyleCnt="19">
        <dgm:presLayoutVars>
          <dgm:bulletEnabled val="1"/>
        </dgm:presLayoutVars>
      </dgm:prSet>
      <dgm:spPr/>
    </dgm:pt>
    <dgm:pt modelId="{63F7EF8F-0911-4449-A06E-5284E9815423}" type="pres">
      <dgm:prSet presAssocID="{88537F99-A661-41ED-90C5-470C3C4A5F93}" presName="Name13" presStyleLbl="parChTrans1D2" presStyleIdx="13" presStyleCnt="19"/>
      <dgm:spPr/>
    </dgm:pt>
    <dgm:pt modelId="{2E23B842-EDB4-4349-B3EF-441352FBB188}" type="pres">
      <dgm:prSet presAssocID="{DE5933F8-8B7E-411A-BEC8-375A518AB37E}" presName="childText" presStyleLbl="bgAcc1" presStyleIdx="13" presStyleCnt="19">
        <dgm:presLayoutVars>
          <dgm:bulletEnabled val="1"/>
        </dgm:presLayoutVars>
      </dgm:prSet>
      <dgm:spPr/>
    </dgm:pt>
    <dgm:pt modelId="{A516A25B-771D-4024-8C91-045E6B67DB21}" type="pres">
      <dgm:prSet presAssocID="{70AA9F93-9785-4695-ABC1-D970C29635A6}" presName="root" presStyleCnt="0"/>
      <dgm:spPr/>
    </dgm:pt>
    <dgm:pt modelId="{3F61AA23-C779-445A-8DA7-567290E3DB72}" type="pres">
      <dgm:prSet presAssocID="{70AA9F93-9785-4695-ABC1-D970C29635A6}" presName="rootComposite" presStyleCnt="0"/>
      <dgm:spPr/>
    </dgm:pt>
    <dgm:pt modelId="{059A9DA5-F3D9-46ED-A652-BF35ABBC5C94}" type="pres">
      <dgm:prSet presAssocID="{70AA9F93-9785-4695-ABC1-D970C29635A6}" presName="rootText" presStyleLbl="node1" presStyleIdx="4" presStyleCnt="6"/>
      <dgm:spPr/>
    </dgm:pt>
    <dgm:pt modelId="{25A01D27-97C6-45C2-86BD-39AD858A201E}" type="pres">
      <dgm:prSet presAssocID="{70AA9F93-9785-4695-ABC1-D970C29635A6}" presName="rootConnector" presStyleLbl="node1" presStyleIdx="4" presStyleCnt="6"/>
      <dgm:spPr/>
    </dgm:pt>
    <dgm:pt modelId="{00B496F6-0601-418F-8F4E-81ADAC3F0D84}" type="pres">
      <dgm:prSet presAssocID="{70AA9F93-9785-4695-ABC1-D970C29635A6}" presName="childShape" presStyleCnt="0"/>
      <dgm:spPr/>
    </dgm:pt>
    <dgm:pt modelId="{9CBBDA3E-FAE9-4E67-BCE9-0F1B478882AA}" type="pres">
      <dgm:prSet presAssocID="{ED65D580-BBD5-485C-B089-8A576EFBADE1}" presName="Name13" presStyleLbl="parChTrans1D2" presStyleIdx="14" presStyleCnt="19"/>
      <dgm:spPr/>
    </dgm:pt>
    <dgm:pt modelId="{761987EF-D8AF-4461-AE8B-9CE6F7DD4FB2}" type="pres">
      <dgm:prSet presAssocID="{45E11A61-9AE0-4BC2-ACCE-32E1FF3E0FF3}" presName="childText" presStyleLbl="bgAcc1" presStyleIdx="14" presStyleCnt="19">
        <dgm:presLayoutVars>
          <dgm:bulletEnabled val="1"/>
        </dgm:presLayoutVars>
      </dgm:prSet>
      <dgm:spPr/>
    </dgm:pt>
    <dgm:pt modelId="{63A0ABB9-EA4F-40B6-AD8A-F8BF02CF8B93}" type="pres">
      <dgm:prSet presAssocID="{D46B4318-65BF-4558-A6FB-2B9612E97816}" presName="Name13" presStyleLbl="parChTrans1D2" presStyleIdx="15" presStyleCnt="19"/>
      <dgm:spPr/>
    </dgm:pt>
    <dgm:pt modelId="{D948DF4D-BC64-4BBE-ACDD-A500ABB300B5}" type="pres">
      <dgm:prSet presAssocID="{A8BC053A-7ECC-4BE6-8008-5864F2DA9866}" presName="childText" presStyleLbl="bgAcc1" presStyleIdx="15" presStyleCnt="19">
        <dgm:presLayoutVars>
          <dgm:bulletEnabled val="1"/>
        </dgm:presLayoutVars>
      </dgm:prSet>
      <dgm:spPr/>
    </dgm:pt>
    <dgm:pt modelId="{9417E523-6AB9-45C3-98A1-DD79E3611964}" type="pres">
      <dgm:prSet presAssocID="{F3166C68-C4F6-423A-9BB9-E8D24D885633}" presName="Name13" presStyleLbl="parChTrans1D2" presStyleIdx="16" presStyleCnt="19"/>
      <dgm:spPr/>
    </dgm:pt>
    <dgm:pt modelId="{044A5CB5-1167-4395-B53A-4C059E3A8F2C}" type="pres">
      <dgm:prSet presAssocID="{3F618432-8549-4306-AAB9-C61EEE49196D}" presName="childText" presStyleLbl="bgAcc1" presStyleIdx="16" presStyleCnt="19">
        <dgm:presLayoutVars>
          <dgm:bulletEnabled val="1"/>
        </dgm:presLayoutVars>
      </dgm:prSet>
      <dgm:spPr/>
    </dgm:pt>
    <dgm:pt modelId="{CB3D9BCF-9C26-4335-8A7B-40D65480BF20}" type="pres">
      <dgm:prSet presAssocID="{6D60CF44-80DE-42E4-B340-772387706F0E}" presName="root" presStyleCnt="0"/>
      <dgm:spPr/>
    </dgm:pt>
    <dgm:pt modelId="{6B8E9D8B-19CD-4E25-9FE2-38F03745D431}" type="pres">
      <dgm:prSet presAssocID="{6D60CF44-80DE-42E4-B340-772387706F0E}" presName="rootComposite" presStyleCnt="0"/>
      <dgm:spPr/>
    </dgm:pt>
    <dgm:pt modelId="{F5C392F7-DD4C-4CE7-AB03-DD1BED2AEDBE}" type="pres">
      <dgm:prSet presAssocID="{6D60CF44-80DE-42E4-B340-772387706F0E}" presName="rootText" presStyleLbl="node1" presStyleIdx="5" presStyleCnt="6"/>
      <dgm:spPr/>
    </dgm:pt>
    <dgm:pt modelId="{B4ECBB07-E61A-4606-BA9B-A2544094B0A5}" type="pres">
      <dgm:prSet presAssocID="{6D60CF44-80DE-42E4-B340-772387706F0E}" presName="rootConnector" presStyleLbl="node1" presStyleIdx="5" presStyleCnt="6"/>
      <dgm:spPr/>
    </dgm:pt>
    <dgm:pt modelId="{FDC1ACCA-421A-4735-869B-1E67571610DB}" type="pres">
      <dgm:prSet presAssocID="{6D60CF44-80DE-42E4-B340-772387706F0E}" presName="childShape" presStyleCnt="0"/>
      <dgm:spPr/>
    </dgm:pt>
    <dgm:pt modelId="{BF352A92-62E5-4CCA-8E6D-63F056D2E220}" type="pres">
      <dgm:prSet presAssocID="{096C9A41-5F1D-40BE-BC27-64EAF2E21E18}" presName="Name13" presStyleLbl="parChTrans1D2" presStyleIdx="17" presStyleCnt="19"/>
      <dgm:spPr/>
    </dgm:pt>
    <dgm:pt modelId="{35042715-4FE6-4A2B-B79E-AF6635BF0205}" type="pres">
      <dgm:prSet presAssocID="{CDA76D4F-FFAF-4892-B75A-D32CEF7AF82F}" presName="childText" presStyleLbl="bgAcc1" presStyleIdx="17" presStyleCnt="19">
        <dgm:presLayoutVars>
          <dgm:bulletEnabled val="1"/>
        </dgm:presLayoutVars>
      </dgm:prSet>
      <dgm:spPr/>
    </dgm:pt>
    <dgm:pt modelId="{9DBAE7DA-5119-495F-B05A-C87B8574B8D7}" type="pres">
      <dgm:prSet presAssocID="{BE4AFA1B-0A86-431C-811C-CE889CDDC38E}" presName="Name13" presStyleLbl="parChTrans1D2" presStyleIdx="18" presStyleCnt="19"/>
      <dgm:spPr/>
    </dgm:pt>
    <dgm:pt modelId="{1FCB45D9-5914-4F0A-9604-641CE9AFBF1D}" type="pres">
      <dgm:prSet presAssocID="{1DB7F2A4-6B37-4DF0-B6C5-BB13668C5239}" presName="childText" presStyleLbl="bgAcc1" presStyleIdx="18" presStyleCnt="19">
        <dgm:presLayoutVars>
          <dgm:bulletEnabled val="1"/>
        </dgm:presLayoutVars>
      </dgm:prSet>
      <dgm:spPr/>
    </dgm:pt>
  </dgm:ptLst>
  <dgm:cxnLst>
    <dgm:cxn modelId="{04D02A00-056E-4B24-902D-6AA2D526FD45}" type="presOf" srcId="{1DB7F2A4-6B37-4DF0-B6C5-BB13668C5239}" destId="{1FCB45D9-5914-4F0A-9604-641CE9AFBF1D}" srcOrd="0" destOrd="0" presId="urn:microsoft.com/office/officeart/2005/8/layout/hierarchy3"/>
    <dgm:cxn modelId="{6D6BDC02-153F-4323-B3A9-99702BFCEED1}" type="presOf" srcId="{2EA17261-1DF5-456F-9AA8-B63455591BF4}" destId="{F29CFFE5-53C8-4DB1-8221-13A1E08FD8DE}" srcOrd="0" destOrd="0" presId="urn:microsoft.com/office/officeart/2005/8/layout/hierarchy3"/>
    <dgm:cxn modelId="{35897C03-E250-464A-AEF5-D96A1F9507C7}" srcId="{6D60CF44-80DE-42E4-B340-772387706F0E}" destId="{CDA76D4F-FFAF-4892-B75A-D32CEF7AF82F}" srcOrd="0" destOrd="0" parTransId="{096C9A41-5F1D-40BE-BC27-64EAF2E21E18}" sibTransId="{45FAB37A-3E3B-4A68-A97C-1CE439A1A1BB}"/>
    <dgm:cxn modelId="{798FE203-EBDC-4021-9747-417FF8FE1472}" srcId="{06331DE1-C59E-42DE-9FB9-008F5C83ED19}" destId="{15B291DB-F8F7-4DA9-A69A-C4699AF9464C}" srcOrd="2" destOrd="0" parTransId="{6B7C1458-C298-4F70-86D9-0CF5E67CC28E}" sibTransId="{92249C3E-416B-4C91-A1A4-68A4786A90E4}"/>
    <dgm:cxn modelId="{A0895107-E2F7-4361-9354-DD3C810D5A71}" type="presOf" srcId="{3F618432-8549-4306-AAB9-C61EEE49196D}" destId="{044A5CB5-1167-4395-B53A-4C059E3A8F2C}" srcOrd="0" destOrd="0" presId="urn:microsoft.com/office/officeart/2005/8/layout/hierarchy3"/>
    <dgm:cxn modelId="{A98A5707-97C8-48DD-8A2D-2AC681CBE065}" type="presOf" srcId="{4692A4C2-6F46-4192-B39C-985FC9D07A85}" destId="{3B71FAA6-6918-4198-B01E-41927F8BEE1C}" srcOrd="0" destOrd="0" presId="urn:microsoft.com/office/officeart/2005/8/layout/hierarchy3"/>
    <dgm:cxn modelId="{23855708-A116-4B6A-86C1-A909808A99BE}" type="presOf" srcId="{1CD4CDF2-A4E5-4DE6-B31B-3604F9558FA2}" destId="{B7D5C22E-FB97-483B-A609-CB4470B1F26D}" srcOrd="0" destOrd="0" presId="urn:microsoft.com/office/officeart/2005/8/layout/hierarchy3"/>
    <dgm:cxn modelId="{C4EAF913-9491-482D-A455-1768A7C8BAC4}" type="presOf" srcId="{70AA9F93-9785-4695-ABC1-D970C29635A6}" destId="{25A01D27-97C6-45C2-86BD-39AD858A201E}" srcOrd="1" destOrd="0" presId="urn:microsoft.com/office/officeart/2005/8/layout/hierarchy3"/>
    <dgm:cxn modelId="{15010F15-0473-4E6F-84E3-7A6948527F42}" srcId="{70AA9F93-9785-4695-ABC1-D970C29635A6}" destId="{A8BC053A-7ECC-4BE6-8008-5864F2DA9866}" srcOrd="1" destOrd="0" parTransId="{D46B4318-65BF-4558-A6FB-2B9612E97816}" sibTransId="{EE27EB4E-29B1-487B-A81D-F6003499E3DB}"/>
    <dgm:cxn modelId="{CE324416-32D6-4D6F-9164-470C8CC26375}" srcId="{3EC6942B-6CF5-49EB-8619-99C6C5E91374}" destId="{67E91A64-B4BE-418A-A152-0E6D4C9966E2}" srcOrd="0" destOrd="0" parTransId="{F0C11A90-1088-4183-BF3C-0C3BF58A4D61}" sibTransId="{16912049-8ECA-41B3-A3D2-BAFBE5632AB6}"/>
    <dgm:cxn modelId="{9A9B4D18-795B-48B9-9821-6886F5E862DF}" srcId="{4692A4C2-6F46-4192-B39C-985FC9D07A85}" destId="{508E0C38-8282-4018-BD3E-D890DCB76FDC}" srcOrd="1" destOrd="0" parTransId="{58911B55-B56E-4BBB-BD46-7DCA434F49D7}" sibTransId="{18CC4A7C-8014-48AF-9055-87D6A830DD35}"/>
    <dgm:cxn modelId="{69458518-5A1B-447B-95CC-D9D165088576}" type="presOf" srcId="{6B7C1458-C298-4F70-86D9-0CF5E67CC28E}" destId="{6966A9E6-F5EA-45C9-B111-E66443CBF3CD}" srcOrd="0" destOrd="0" presId="urn:microsoft.com/office/officeart/2005/8/layout/hierarchy3"/>
    <dgm:cxn modelId="{2C1D0F19-C0B5-42A6-8BB8-67D2B1E112D9}" type="presOf" srcId="{06331DE1-C59E-42DE-9FB9-008F5C83ED19}" destId="{29A28D1C-ACFB-42DA-8675-63EFBD8E464C}" srcOrd="0" destOrd="0" presId="urn:microsoft.com/office/officeart/2005/8/layout/hierarchy3"/>
    <dgm:cxn modelId="{4F6B5D1E-92C0-4786-BE6C-F81674C9C889}" type="presOf" srcId="{F7758EEE-002D-4422-B550-D69C6275E955}" destId="{30F1E86A-0051-4F94-872A-6842641711E0}" srcOrd="0" destOrd="0" presId="urn:microsoft.com/office/officeart/2005/8/layout/hierarchy3"/>
    <dgm:cxn modelId="{60F7761E-FF52-464B-B490-BA5F19FB9277}" srcId="{2EA17261-1DF5-456F-9AA8-B63455591BF4}" destId="{06331DE1-C59E-42DE-9FB9-008F5C83ED19}" srcOrd="2" destOrd="0" parTransId="{12C2C54A-38A4-488D-84AB-708811BD59CF}" sibTransId="{0CB20593-58EF-42D1-AAEA-B8BBA60E1B9D}"/>
    <dgm:cxn modelId="{6F7D1625-609A-4875-88C4-DAFAFB4B2839}" srcId="{2EA17261-1DF5-456F-9AA8-B63455591BF4}" destId="{3EC6942B-6CF5-49EB-8619-99C6C5E91374}" srcOrd="1" destOrd="0" parTransId="{CD50A3C1-D724-40B3-AF3A-CBA11B35B78D}" sibTransId="{AD94C55D-B60B-42FE-972F-5B8D573DB723}"/>
    <dgm:cxn modelId="{DB8AAA28-9C0F-4FFD-8105-58970A34B429}" type="presOf" srcId="{DF8D4A47-BBE5-46F1-8619-2434CAF71CFE}" destId="{03AA4E8C-37BB-4293-A460-665052C6C6BC}" srcOrd="0" destOrd="0" presId="urn:microsoft.com/office/officeart/2005/8/layout/hierarchy3"/>
    <dgm:cxn modelId="{5DFDBF31-4CB9-4AA9-AC6A-298E62FB8FD6}" srcId="{4692A4C2-6F46-4192-B39C-985FC9D07A85}" destId="{4A09C7AE-DA14-4BB3-92B7-ED9F92630FB8}" srcOrd="4" destOrd="0" parTransId="{A1D00C2B-EFDD-43CC-8534-8684A5B2F588}" sibTransId="{A866872C-267A-4128-BBF9-E48C4D1CB8EF}"/>
    <dgm:cxn modelId="{D404CB31-05F3-444B-8987-4BCF9750C828}" type="presOf" srcId="{C47D81A3-0B94-4E8C-A3EC-D243A4EAD2A0}" destId="{43FC0404-5499-4180-9B0F-E68A342ACE78}" srcOrd="0" destOrd="0" presId="urn:microsoft.com/office/officeart/2005/8/layout/hierarchy3"/>
    <dgm:cxn modelId="{CCA87F33-1B69-425C-9927-BEFD136742FF}" type="presOf" srcId="{4A09C7AE-DA14-4BB3-92B7-ED9F92630FB8}" destId="{A4B50781-7BD6-4210-8606-1BC05221C4D4}" srcOrd="0" destOrd="0" presId="urn:microsoft.com/office/officeart/2005/8/layout/hierarchy3"/>
    <dgm:cxn modelId="{2EF31D35-13D4-4549-829F-6B3694F44408}" type="presOf" srcId="{F71C6140-E514-4589-8C91-B9012A2B5BF2}" destId="{16C11289-9E1E-4DCC-ABDD-ECCFD4ABACEE}" srcOrd="0" destOrd="0" presId="urn:microsoft.com/office/officeart/2005/8/layout/hierarchy3"/>
    <dgm:cxn modelId="{A7824436-2DE4-476F-83B1-0CE35A24B25F}" type="presOf" srcId="{58911B55-B56E-4BBB-BD46-7DCA434F49D7}" destId="{A833E097-6447-4E32-AC44-73A9EBFA71D5}" srcOrd="0" destOrd="0" presId="urn:microsoft.com/office/officeart/2005/8/layout/hierarchy3"/>
    <dgm:cxn modelId="{2306CD36-1D86-44E2-A7E9-5DBC7466E59F}" type="presOf" srcId="{DE5933F8-8B7E-411A-BEC8-375A518AB37E}" destId="{2E23B842-EDB4-4349-B3EF-441352FBB188}" srcOrd="0" destOrd="0" presId="urn:microsoft.com/office/officeart/2005/8/layout/hierarchy3"/>
    <dgm:cxn modelId="{6F8BA738-B323-452C-90A6-8AAC4C768B59}" type="presOf" srcId="{45E11A61-9AE0-4BC2-ACCE-32E1FF3E0FF3}" destId="{761987EF-D8AF-4461-AE8B-9CE6F7DD4FB2}" srcOrd="0" destOrd="0" presId="urn:microsoft.com/office/officeart/2005/8/layout/hierarchy3"/>
    <dgm:cxn modelId="{7A87CB39-9193-46A1-9622-D0369BD603BB}" srcId="{3EC6942B-6CF5-49EB-8619-99C6C5E91374}" destId="{F71C6140-E514-4589-8C91-B9012A2B5BF2}" srcOrd="1" destOrd="0" parTransId="{F7758EEE-002D-4422-B550-D69C6275E955}" sibTransId="{56DCB167-0480-49CE-A13B-FC9BA2A91384}"/>
    <dgm:cxn modelId="{D23AF83C-AEEA-488D-921F-28828B96EBA1}" type="presOf" srcId="{5A5DE2B7-9795-4969-B4E5-AC9D26D13286}" destId="{97D4AF69-9DDE-48BA-81E6-7C752E9210CD}" srcOrd="0" destOrd="0" presId="urn:microsoft.com/office/officeart/2005/8/layout/hierarchy3"/>
    <dgm:cxn modelId="{C1CE325B-C754-49F3-9FCF-EE6FF08AD161}" type="presOf" srcId="{4692A4C2-6F46-4192-B39C-985FC9D07A85}" destId="{93BC6112-483F-4837-9584-6D185142406D}" srcOrd="1" destOrd="0" presId="urn:microsoft.com/office/officeart/2005/8/layout/hierarchy3"/>
    <dgm:cxn modelId="{3A310D62-7E6F-4AEC-8371-2DB56B5AFC00}" type="presOf" srcId="{ED65D580-BBD5-485C-B089-8A576EFBADE1}" destId="{9CBBDA3E-FAE9-4E67-BCE9-0F1B478882AA}" srcOrd="0" destOrd="0" presId="urn:microsoft.com/office/officeart/2005/8/layout/hierarchy3"/>
    <dgm:cxn modelId="{581EC742-EF46-49DD-AFF9-EF577B8DA9CE}" type="presOf" srcId="{096C9A41-5F1D-40BE-BC27-64EAF2E21E18}" destId="{BF352A92-62E5-4CCA-8E6D-63F056D2E220}" srcOrd="0" destOrd="0" presId="urn:microsoft.com/office/officeart/2005/8/layout/hierarchy3"/>
    <dgm:cxn modelId="{F1A57364-D8EC-406A-B07E-7A6DA79EDA98}" type="presOf" srcId="{CDA76D4F-FFAF-4892-B75A-D32CEF7AF82F}" destId="{35042715-4FE6-4A2B-B79E-AF6635BF0205}" srcOrd="0" destOrd="0" presId="urn:microsoft.com/office/officeart/2005/8/layout/hierarchy3"/>
    <dgm:cxn modelId="{6EDD8864-C234-448A-9EB2-2C835ED643E7}" srcId="{2EA17261-1DF5-456F-9AA8-B63455591BF4}" destId="{6D60CF44-80DE-42E4-B340-772387706F0E}" srcOrd="5" destOrd="0" parTransId="{CC13304D-3191-4405-AEDC-EAA59869A47F}" sibTransId="{5BBE216E-4E3C-4A57-9A72-2F31D0BFEB3F}"/>
    <dgm:cxn modelId="{E54CAD44-7B37-4969-8555-249660DA9F48}" type="presOf" srcId="{A090AE74-2F83-4A0F-8127-6F44963766E4}" destId="{B198D2BA-CA5F-44EC-81B6-39EDFC8BBEAE}" srcOrd="0" destOrd="0" presId="urn:microsoft.com/office/officeart/2005/8/layout/hierarchy3"/>
    <dgm:cxn modelId="{9D264967-E920-4AB1-8228-7CC35DECCE3C}" type="presOf" srcId="{F0C11A90-1088-4183-BF3C-0C3BF58A4D61}" destId="{39174654-DF0A-42BB-AC07-1C4E7C1DA388}" srcOrd="0" destOrd="0" presId="urn:microsoft.com/office/officeart/2005/8/layout/hierarchy3"/>
    <dgm:cxn modelId="{A79E4F49-A4CD-4D2C-8289-454916FD80F5}" type="presOf" srcId="{3EC6942B-6CF5-49EB-8619-99C6C5E91374}" destId="{5C79551B-482D-459D-87B6-BD6CEDC3A0A5}" srcOrd="0" destOrd="0" presId="urn:microsoft.com/office/officeart/2005/8/layout/hierarchy3"/>
    <dgm:cxn modelId="{9D5E996B-4A73-470C-9600-B790A6C3E21A}" type="presOf" srcId="{19AA62C9-D89D-4B04-9C70-4F2EB2B5C906}" destId="{8B123AF9-245C-4FF5-AFAD-073B904427F8}" srcOrd="0" destOrd="0" presId="urn:microsoft.com/office/officeart/2005/8/layout/hierarchy3"/>
    <dgm:cxn modelId="{0201CA4E-883E-4948-AE8D-DAFFF35910AB}" type="presOf" srcId="{4D8D31CF-D4C7-4D3D-ABAA-FBD1D77005CE}" destId="{C567106E-CD4F-48C5-8B26-716AC989BD23}" srcOrd="0" destOrd="0" presId="urn:microsoft.com/office/officeart/2005/8/layout/hierarchy3"/>
    <dgm:cxn modelId="{E8FA0D6F-262A-4430-AB5E-E7121DE7A85B}" type="presOf" srcId="{88537F99-A661-41ED-90C5-470C3C4A5F93}" destId="{63F7EF8F-0911-4449-A06E-5284E9815423}" srcOrd="0" destOrd="0" presId="urn:microsoft.com/office/officeart/2005/8/layout/hierarchy3"/>
    <dgm:cxn modelId="{9518F56F-15E2-4EC8-AD2E-3A645B2A740A}" type="presOf" srcId="{70AA9F93-9785-4695-ABC1-D970C29635A6}" destId="{059A9DA5-F3D9-46ED-A652-BF35ABBC5C94}" srcOrd="0" destOrd="0" presId="urn:microsoft.com/office/officeart/2005/8/layout/hierarchy3"/>
    <dgm:cxn modelId="{DFA3A270-1A6F-48A0-A0C2-34697F22BE14}" type="presOf" srcId="{A8BC053A-7ECC-4BE6-8008-5864F2DA9866}" destId="{D948DF4D-BC64-4BBE-ACDD-A500ABB300B5}" srcOrd="0" destOrd="0" presId="urn:microsoft.com/office/officeart/2005/8/layout/hierarchy3"/>
    <dgm:cxn modelId="{4202B550-833E-427B-89A0-A823E3BD0ADF}" srcId="{4692A4C2-6F46-4192-B39C-985FC9D07A85}" destId="{067242A4-2442-4E20-8DBD-DFBB340111AF}" srcOrd="0" destOrd="0" parTransId="{A090AE74-2F83-4A0F-8127-6F44963766E4}" sibTransId="{0CBF128D-73B6-4FBE-BA16-C5B9B1002859}"/>
    <dgm:cxn modelId="{EF902152-720B-41FC-994A-1F614B3C338C}" type="presOf" srcId="{D46B4318-65BF-4558-A6FB-2B9612E97816}" destId="{63A0ABB9-EA4F-40B6-AD8A-F8BF02CF8B93}" srcOrd="0" destOrd="0" presId="urn:microsoft.com/office/officeart/2005/8/layout/hierarchy3"/>
    <dgm:cxn modelId="{C85E0973-1ECE-475A-9DC8-0ED29F611DC8}" srcId="{70AA9F93-9785-4695-ABC1-D970C29635A6}" destId="{45E11A61-9AE0-4BC2-ACCE-32E1FF3E0FF3}" srcOrd="0" destOrd="0" parTransId="{ED65D580-BBD5-485C-B089-8A576EFBADE1}" sibTransId="{DCE09ACF-ED61-4531-AE6F-06853EF09936}"/>
    <dgm:cxn modelId="{914EDC73-2811-4DEB-944D-4EC2BCAC7A14}" srcId="{2EA17261-1DF5-456F-9AA8-B63455591BF4}" destId="{4692A4C2-6F46-4192-B39C-985FC9D07A85}" srcOrd="0" destOrd="0" parTransId="{82E58103-DEB3-457F-A8E8-3E73C677ECE1}" sibTransId="{95D93CA7-030F-4F4F-A04D-69B8BDB6DB47}"/>
    <dgm:cxn modelId="{0835EC73-D4EC-4894-8364-1298ECEB5A9B}" srcId="{2EA17261-1DF5-456F-9AA8-B63455591BF4}" destId="{70AA9F93-9785-4695-ABC1-D970C29635A6}" srcOrd="4" destOrd="0" parTransId="{26D44CDF-0BBC-46D4-A582-6FB12DBBF4DE}" sibTransId="{CB7C9CF1-14BD-423D-9B18-61BACBB37C1A}"/>
    <dgm:cxn modelId="{2F9BCA74-6AC8-4C51-85F8-A1E411D273EA}" type="presOf" srcId="{67E91A64-B4BE-418A-A152-0E6D4C9966E2}" destId="{35F4EC58-F5B2-47CB-9E38-75CD051A35C5}" srcOrd="0" destOrd="0" presId="urn:microsoft.com/office/officeart/2005/8/layout/hierarchy3"/>
    <dgm:cxn modelId="{B2EA5F7F-C93F-4518-BEC7-230CBA702838}" srcId="{06331DE1-C59E-42DE-9FB9-008F5C83ED19}" destId="{4D8D31CF-D4C7-4D3D-ABAA-FBD1D77005CE}" srcOrd="1" destOrd="0" parTransId="{EA86F910-F861-4567-B08D-139AD307FCE7}" sibTransId="{A285B239-CFF2-4427-A61C-90A7E6249A43}"/>
    <dgm:cxn modelId="{A0E9F983-5BFC-491B-AE7E-6CEE20B56CBC}" type="presOf" srcId="{E993FA34-CEB4-41CA-B1AC-1968F991CD88}" destId="{EC413F6E-E860-4781-BF29-D6168C1092DC}" srcOrd="0" destOrd="0" presId="urn:microsoft.com/office/officeart/2005/8/layout/hierarchy3"/>
    <dgm:cxn modelId="{6ECBCE8D-C6FF-491E-8BF1-FBE8CFAFB981}" type="presOf" srcId="{6D60CF44-80DE-42E4-B340-772387706F0E}" destId="{F5C392F7-DD4C-4CE7-AB03-DD1BED2AEDBE}" srcOrd="0" destOrd="0" presId="urn:microsoft.com/office/officeart/2005/8/layout/hierarchy3"/>
    <dgm:cxn modelId="{D6E7D095-4971-4EEC-A661-885FBDBBBEE4}" type="presOf" srcId="{3EC6942B-6CF5-49EB-8619-99C6C5E91374}" destId="{3EBAB743-BBFC-4B9C-A1AB-DCE5E4B6F634}" srcOrd="1" destOrd="0" presId="urn:microsoft.com/office/officeart/2005/8/layout/hierarchy3"/>
    <dgm:cxn modelId="{94595B9A-DA04-4DA4-971A-07C11DD9BBF9}" srcId="{06331DE1-C59E-42DE-9FB9-008F5C83ED19}" destId="{DF8D4A47-BBE5-46F1-8619-2434CAF71CFE}" srcOrd="3" destOrd="0" parTransId="{19AA62C9-D89D-4B04-9C70-4F2EB2B5C906}" sibTransId="{8B53B4D6-46C9-4DC5-A5C3-CA1540F288D6}"/>
    <dgm:cxn modelId="{4B143B9C-218F-42E7-ACBF-9C0B70AF0925}" type="presOf" srcId="{EA86F910-F861-4567-B08D-139AD307FCE7}" destId="{A89F116C-231C-40DB-9A5D-9656A96A1E8A}" srcOrd="0" destOrd="0" presId="urn:microsoft.com/office/officeart/2005/8/layout/hierarchy3"/>
    <dgm:cxn modelId="{841652A3-7463-4FB3-A567-EDF540FE3130}" srcId="{82827462-FE4B-46F6-82C9-0CEDAC11ED50}" destId="{DE5933F8-8B7E-411A-BEC8-375A518AB37E}" srcOrd="2" destOrd="0" parTransId="{88537F99-A661-41ED-90C5-470C3C4A5F93}" sibTransId="{2A3AB25E-77AC-4A82-9953-397C62092EA9}"/>
    <dgm:cxn modelId="{F3A2A3A9-E14B-4349-A884-90C7EB297782}" type="presOf" srcId="{F3166C68-C4F6-423A-9BB9-E8D24D885633}" destId="{9417E523-6AB9-45C3-98A1-DD79E3611964}" srcOrd="0" destOrd="0" presId="urn:microsoft.com/office/officeart/2005/8/layout/hierarchy3"/>
    <dgm:cxn modelId="{719626AB-5C7A-4276-AB7E-DD7B312475BD}" srcId="{4692A4C2-6F46-4192-B39C-985FC9D07A85}" destId="{F65B0432-EEA1-471D-AF63-93CE8CAE7CB5}" srcOrd="2" destOrd="0" parTransId="{E993FA34-CEB4-41CA-B1AC-1968F991CD88}" sibTransId="{6AF0FE36-8F2C-447A-9748-6963876758A7}"/>
    <dgm:cxn modelId="{A9862CB1-5E51-4B90-8856-DDB77282840C}" type="presOf" srcId="{9967358B-4854-4F55-886E-4C77C9E92070}" destId="{18706062-6C72-413C-9C92-021AADAAF46A}" srcOrd="0" destOrd="0" presId="urn:microsoft.com/office/officeart/2005/8/layout/hierarchy3"/>
    <dgm:cxn modelId="{43970DB3-660B-429F-9BC2-C856C35F8B28}" type="presOf" srcId="{508E0C38-8282-4018-BD3E-D890DCB76FDC}" destId="{3BBD8232-A7B2-45A0-86E6-1F17563649B7}" srcOrd="0" destOrd="0" presId="urn:microsoft.com/office/officeart/2005/8/layout/hierarchy3"/>
    <dgm:cxn modelId="{FA165BB4-AA64-45EB-9B4C-8B03547470B5}" type="presOf" srcId="{15B291DB-F8F7-4DA9-A69A-C4699AF9464C}" destId="{E14BF972-3050-4104-8B4B-5503998A1BF0}" srcOrd="0" destOrd="0" presId="urn:microsoft.com/office/officeart/2005/8/layout/hierarchy3"/>
    <dgm:cxn modelId="{1DB4E1B6-875A-4B92-AB8B-B20A56BEB4FD}" type="presOf" srcId="{06331DE1-C59E-42DE-9FB9-008F5C83ED19}" destId="{44457438-2C13-4DF3-8F61-F10BC93DB71A}" srcOrd="1" destOrd="0" presId="urn:microsoft.com/office/officeart/2005/8/layout/hierarchy3"/>
    <dgm:cxn modelId="{AAC12EBA-04AE-40EA-9D1A-1F2F8806932E}" type="presOf" srcId="{CDDA10E5-C588-427B-A4C2-7D0448A92A1A}" destId="{E6481705-B553-40AC-B4CF-CAF6AE512A53}" srcOrd="0" destOrd="0" presId="urn:microsoft.com/office/officeart/2005/8/layout/hierarchy3"/>
    <dgm:cxn modelId="{3A51B2BB-7DD4-4868-BFFF-EEFDE2640113}" srcId="{82827462-FE4B-46F6-82C9-0CEDAC11ED50}" destId="{CDDA10E5-C588-427B-A4C2-7D0448A92A1A}" srcOrd="0" destOrd="0" parTransId="{A33BD0FB-A022-405D-B4E9-F280A84EF78A}" sibTransId="{08880AE5-BF84-4D63-9BBC-2EDC82F291E4}"/>
    <dgm:cxn modelId="{070DBDC1-BAA0-4165-BAB8-E70E5D62CDB1}" srcId="{2EA17261-1DF5-456F-9AA8-B63455591BF4}" destId="{82827462-FE4B-46F6-82C9-0CEDAC11ED50}" srcOrd="3" destOrd="0" parTransId="{5078D360-298F-46CE-BAD3-BDE621004515}" sibTransId="{D4A98EEB-1034-4684-9754-0A9C20CB98F4}"/>
    <dgm:cxn modelId="{634C66C2-6379-4172-AC99-3CE5E11CF128}" type="presOf" srcId="{BE4AFA1B-0A86-431C-811C-CE889CDDC38E}" destId="{9DBAE7DA-5119-495F-B05A-C87B8574B8D7}" srcOrd="0" destOrd="0" presId="urn:microsoft.com/office/officeart/2005/8/layout/hierarchy3"/>
    <dgm:cxn modelId="{047C7CC3-4153-445F-ABF5-AC91B2A222CD}" type="presOf" srcId="{1D300715-5461-4FBA-9C5E-7A0D4AE64CFE}" destId="{1D114232-6F23-4180-8F7A-50421A0D27D5}" srcOrd="0" destOrd="0" presId="urn:microsoft.com/office/officeart/2005/8/layout/hierarchy3"/>
    <dgm:cxn modelId="{7A8B15C6-214B-4389-B419-490881888E93}" srcId="{70AA9F93-9785-4695-ABC1-D970C29635A6}" destId="{3F618432-8549-4306-AAB9-C61EEE49196D}" srcOrd="2" destOrd="0" parTransId="{F3166C68-C4F6-423A-9BB9-E8D24D885633}" sibTransId="{0C989B99-FF1F-45AF-98A4-14938B6422DC}"/>
    <dgm:cxn modelId="{5DA74BC6-5176-41A5-B004-08B7C3F4B166}" type="presOf" srcId="{82827462-FE4B-46F6-82C9-0CEDAC11ED50}" destId="{94A0AB60-6C54-4570-ADE1-7965875CE40A}" srcOrd="0" destOrd="0" presId="urn:microsoft.com/office/officeart/2005/8/layout/hierarchy3"/>
    <dgm:cxn modelId="{2F29E0C7-F917-4B90-B56B-0423CE4800C2}" srcId="{82827462-FE4B-46F6-82C9-0CEDAC11ED50}" destId="{5A1E7F74-FA85-4A49-8973-3DFD1D9BFA8F}" srcOrd="1" destOrd="0" parTransId="{1D300715-5461-4FBA-9C5E-7A0D4AE64CFE}" sibTransId="{7534E316-97EF-4B19-AB9F-A41FD7ED97C9}"/>
    <dgm:cxn modelId="{94FE2EC9-A9A8-4072-ADAC-96FC5835E226}" type="presOf" srcId="{82827462-FE4B-46F6-82C9-0CEDAC11ED50}" destId="{675B890E-CCBA-48F7-B072-DA66097706C6}" srcOrd="1" destOrd="0" presId="urn:microsoft.com/office/officeart/2005/8/layout/hierarchy3"/>
    <dgm:cxn modelId="{30404FCA-00E3-4CA5-8F07-78E45F30A115}" srcId="{4692A4C2-6F46-4192-B39C-985FC9D07A85}" destId="{9967358B-4854-4F55-886E-4C77C9E92070}" srcOrd="3" destOrd="0" parTransId="{1CD4CDF2-A4E5-4DE6-B31B-3604F9558FA2}" sibTransId="{50C754DF-1831-4214-9EE9-410F1166FDEF}"/>
    <dgm:cxn modelId="{8EBF35D6-33D7-47FD-AA3F-DA4DEACE4C6F}" type="presOf" srcId="{067242A4-2442-4E20-8DBD-DFBB340111AF}" destId="{99CD9C26-431B-4F99-8E56-AEC642372A85}" srcOrd="0" destOrd="0" presId="urn:microsoft.com/office/officeart/2005/8/layout/hierarchy3"/>
    <dgm:cxn modelId="{FD6B3BD7-AC2A-457C-8CC7-081EAC46F91B}" srcId="{6D60CF44-80DE-42E4-B340-772387706F0E}" destId="{1DB7F2A4-6B37-4DF0-B6C5-BB13668C5239}" srcOrd="1" destOrd="0" parTransId="{BE4AFA1B-0A86-431C-811C-CE889CDDC38E}" sibTransId="{778BE3C1-1FBC-4C04-91C9-CD00CFBDFD82}"/>
    <dgm:cxn modelId="{765CFEDF-30A7-420E-93A8-16FC5DD038CE}" type="presOf" srcId="{A1D00C2B-EFDD-43CC-8534-8684A5B2F588}" destId="{0C5EDBE8-474E-434D-B521-7EEF3F8905F9}" srcOrd="0" destOrd="0" presId="urn:microsoft.com/office/officeart/2005/8/layout/hierarchy3"/>
    <dgm:cxn modelId="{9AC2E1E7-3BB9-4456-BC5E-DAA9451E5576}" type="presOf" srcId="{5A1E7F74-FA85-4A49-8973-3DFD1D9BFA8F}" destId="{10315A6B-A24F-4156-BB9A-600453862B70}" srcOrd="0" destOrd="0" presId="urn:microsoft.com/office/officeart/2005/8/layout/hierarchy3"/>
    <dgm:cxn modelId="{AE5D47EE-5C04-499E-B6CE-C387E29F9C12}" type="presOf" srcId="{F65B0432-EEA1-471D-AF63-93CE8CAE7CB5}" destId="{1AFA246F-C46A-434C-815F-81404295DD0D}" srcOrd="0" destOrd="0" presId="urn:microsoft.com/office/officeart/2005/8/layout/hierarchy3"/>
    <dgm:cxn modelId="{7D7F4DF0-388C-4FE5-99B7-76601DA99E6C}" type="presOf" srcId="{A33BD0FB-A022-405D-B4E9-F280A84EF78A}" destId="{61AA6849-ECB3-439B-888B-4C1400AD24D2}" srcOrd="0" destOrd="0" presId="urn:microsoft.com/office/officeart/2005/8/layout/hierarchy3"/>
    <dgm:cxn modelId="{535CD8F3-FF88-49F7-9A3D-5B41B06206E8}" type="presOf" srcId="{6D60CF44-80DE-42E4-B340-772387706F0E}" destId="{B4ECBB07-E61A-4606-BA9B-A2544094B0A5}" srcOrd="1" destOrd="0" presId="urn:microsoft.com/office/officeart/2005/8/layout/hierarchy3"/>
    <dgm:cxn modelId="{1CC07EFC-A6A1-46AE-96B4-120F94805AD4}" srcId="{06331DE1-C59E-42DE-9FB9-008F5C83ED19}" destId="{5A5DE2B7-9795-4969-B4E5-AC9D26D13286}" srcOrd="0" destOrd="0" parTransId="{C47D81A3-0B94-4E8C-A3EC-D243A4EAD2A0}" sibTransId="{5FB7FC35-1306-4490-A414-73E369620C8E}"/>
    <dgm:cxn modelId="{4BA496A6-AF39-4E6A-8267-66C76C965B67}" type="presParOf" srcId="{F29CFFE5-53C8-4DB1-8221-13A1E08FD8DE}" destId="{0FDBD949-196F-4797-97AA-B2DC05781D7F}" srcOrd="0" destOrd="0" presId="urn:microsoft.com/office/officeart/2005/8/layout/hierarchy3"/>
    <dgm:cxn modelId="{7D7A202D-32B6-41E2-B1B0-6755A6EFC1D2}" type="presParOf" srcId="{0FDBD949-196F-4797-97AA-B2DC05781D7F}" destId="{27DC6AC6-26D1-492F-B907-97348A3BD481}" srcOrd="0" destOrd="0" presId="urn:microsoft.com/office/officeart/2005/8/layout/hierarchy3"/>
    <dgm:cxn modelId="{91C903DF-007A-4BC1-8741-2E0F0C54C53A}" type="presParOf" srcId="{27DC6AC6-26D1-492F-B907-97348A3BD481}" destId="{3B71FAA6-6918-4198-B01E-41927F8BEE1C}" srcOrd="0" destOrd="0" presId="urn:microsoft.com/office/officeart/2005/8/layout/hierarchy3"/>
    <dgm:cxn modelId="{2B065C92-59F3-4E96-AE30-96850F8C9FBF}" type="presParOf" srcId="{27DC6AC6-26D1-492F-B907-97348A3BD481}" destId="{93BC6112-483F-4837-9584-6D185142406D}" srcOrd="1" destOrd="0" presId="urn:microsoft.com/office/officeart/2005/8/layout/hierarchy3"/>
    <dgm:cxn modelId="{04A5DBD5-B866-4A29-8B3A-B18E5CF61EBD}" type="presParOf" srcId="{0FDBD949-196F-4797-97AA-B2DC05781D7F}" destId="{59B9BAFD-FDF8-4BF6-B8B4-A87AA5DD8FD2}" srcOrd="1" destOrd="0" presId="urn:microsoft.com/office/officeart/2005/8/layout/hierarchy3"/>
    <dgm:cxn modelId="{06E6EBB4-DF03-4FDE-A94A-5D9CED23DE22}" type="presParOf" srcId="{59B9BAFD-FDF8-4BF6-B8B4-A87AA5DD8FD2}" destId="{B198D2BA-CA5F-44EC-81B6-39EDFC8BBEAE}" srcOrd="0" destOrd="0" presId="urn:microsoft.com/office/officeart/2005/8/layout/hierarchy3"/>
    <dgm:cxn modelId="{8AF3195F-501A-49D3-84FA-E1B7743BCFA1}" type="presParOf" srcId="{59B9BAFD-FDF8-4BF6-B8B4-A87AA5DD8FD2}" destId="{99CD9C26-431B-4F99-8E56-AEC642372A85}" srcOrd="1" destOrd="0" presId="urn:microsoft.com/office/officeart/2005/8/layout/hierarchy3"/>
    <dgm:cxn modelId="{97DB33CF-71B6-4916-A70A-0E5CFA12FD38}" type="presParOf" srcId="{59B9BAFD-FDF8-4BF6-B8B4-A87AA5DD8FD2}" destId="{A833E097-6447-4E32-AC44-73A9EBFA71D5}" srcOrd="2" destOrd="0" presId="urn:microsoft.com/office/officeart/2005/8/layout/hierarchy3"/>
    <dgm:cxn modelId="{7BF68CCD-D703-4F7A-9965-CCBCA59DF5B8}" type="presParOf" srcId="{59B9BAFD-FDF8-4BF6-B8B4-A87AA5DD8FD2}" destId="{3BBD8232-A7B2-45A0-86E6-1F17563649B7}" srcOrd="3" destOrd="0" presId="urn:microsoft.com/office/officeart/2005/8/layout/hierarchy3"/>
    <dgm:cxn modelId="{0F137A7E-B4AE-417F-96EE-0922D9290ECD}" type="presParOf" srcId="{59B9BAFD-FDF8-4BF6-B8B4-A87AA5DD8FD2}" destId="{EC413F6E-E860-4781-BF29-D6168C1092DC}" srcOrd="4" destOrd="0" presId="urn:microsoft.com/office/officeart/2005/8/layout/hierarchy3"/>
    <dgm:cxn modelId="{559EB106-59ED-4F7C-B81B-A9263E0E7C4B}" type="presParOf" srcId="{59B9BAFD-FDF8-4BF6-B8B4-A87AA5DD8FD2}" destId="{1AFA246F-C46A-434C-815F-81404295DD0D}" srcOrd="5" destOrd="0" presId="urn:microsoft.com/office/officeart/2005/8/layout/hierarchy3"/>
    <dgm:cxn modelId="{674C7699-EF05-4D8B-819A-09A09510BBB1}" type="presParOf" srcId="{59B9BAFD-FDF8-4BF6-B8B4-A87AA5DD8FD2}" destId="{B7D5C22E-FB97-483B-A609-CB4470B1F26D}" srcOrd="6" destOrd="0" presId="urn:microsoft.com/office/officeart/2005/8/layout/hierarchy3"/>
    <dgm:cxn modelId="{2C27D5DF-26E2-4290-8205-ED8A045ACC3D}" type="presParOf" srcId="{59B9BAFD-FDF8-4BF6-B8B4-A87AA5DD8FD2}" destId="{18706062-6C72-413C-9C92-021AADAAF46A}" srcOrd="7" destOrd="0" presId="urn:microsoft.com/office/officeart/2005/8/layout/hierarchy3"/>
    <dgm:cxn modelId="{9BCEDD1C-171B-4EFD-B869-20DF81D8B74C}" type="presParOf" srcId="{59B9BAFD-FDF8-4BF6-B8B4-A87AA5DD8FD2}" destId="{0C5EDBE8-474E-434D-B521-7EEF3F8905F9}" srcOrd="8" destOrd="0" presId="urn:microsoft.com/office/officeart/2005/8/layout/hierarchy3"/>
    <dgm:cxn modelId="{379E57E3-498A-4349-B5C2-428E9616F82B}" type="presParOf" srcId="{59B9BAFD-FDF8-4BF6-B8B4-A87AA5DD8FD2}" destId="{A4B50781-7BD6-4210-8606-1BC05221C4D4}" srcOrd="9" destOrd="0" presId="urn:microsoft.com/office/officeart/2005/8/layout/hierarchy3"/>
    <dgm:cxn modelId="{B4E90B9D-33D7-4030-BB7B-852A2A70D059}" type="presParOf" srcId="{F29CFFE5-53C8-4DB1-8221-13A1E08FD8DE}" destId="{E769DDEA-7634-4607-9BC2-9B19675F4EF3}" srcOrd="1" destOrd="0" presId="urn:microsoft.com/office/officeart/2005/8/layout/hierarchy3"/>
    <dgm:cxn modelId="{470C8DB1-1749-482D-ABCA-0EE8AFBBA492}" type="presParOf" srcId="{E769DDEA-7634-4607-9BC2-9B19675F4EF3}" destId="{AF1B36E4-4D7E-4B9D-968A-697652121E24}" srcOrd="0" destOrd="0" presId="urn:microsoft.com/office/officeart/2005/8/layout/hierarchy3"/>
    <dgm:cxn modelId="{7912826E-DC12-421D-9088-9A3755DE7303}" type="presParOf" srcId="{AF1B36E4-4D7E-4B9D-968A-697652121E24}" destId="{5C79551B-482D-459D-87B6-BD6CEDC3A0A5}" srcOrd="0" destOrd="0" presId="urn:microsoft.com/office/officeart/2005/8/layout/hierarchy3"/>
    <dgm:cxn modelId="{55FB8973-F682-4E1A-9848-17ED0FB7B281}" type="presParOf" srcId="{AF1B36E4-4D7E-4B9D-968A-697652121E24}" destId="{3EBAB743-BBFC-4B9C-A1AB-DCE5E4B6F634}" srcOrd="1" destOrd="0" presId="urn:microsoft.com/office/officeart/2005/8/layout/hierarchy3"/>
    <dgm:cxn modelId="{1E89808F-FBE2-4EDA-877C-E2B1A9819DFB}" type="presParOf" srcId="{E769DDEA-7634-4607-9BC2-9B19675F4EF3}" destId="{F1C70217-0F25-486A-A0B6-7801F09BA508}" srcOrd="1" destOrd="0" presId="urn:microsoft.com/office/officeart/2005/8/layout/hierarchy3"/>
    <dgm:cxn modelId="{84882CC9-6A95-4710-9E2D-F3F01EC23CDB}" type="presParOf" srcId="{F1C70217-0F25-486A-A0B6-7801F09BA508}" destId="{39174654-DF0A-42BB-AC07-1C4E7C1DA388}" srcOrd="0" destOrd="0" presId="urn:microsoft.com/office/officeart/2005/8/layout/hierarchy3"/>
    <dgm:cxn modelId="{B0EC7812-05FD-4FD6-AAB7-154AD68BE281}" type="presParOf" srcId="{F1C70217-0F25-486A-A0B6-7801F09BA508}" destId="{35F4EC58-F5B2-47CB-9E38-75CD051A35C5}" srcOrd="1" destOrd="0" presId="urn:microsoft.com/office/officeart/2005/8/layout/hierarchy3"/>
    <dgm:cxn modelId="{CA3D139E-0073-4E31-A929-604A14D5A023}" type="presParOf" srcId="{F1C70217-0F25-486A-A0B6-7801F09BA508}" destId="{30F1E86A-0051-4F94-872A-6842641711E0}" srcOrd="2" destOrd="0" presId="urn:microsoft.com/office/officeart/2005/8/layout/hierarchy3"/>
    <dgm:cxn modelId="{7DEF1F04-661F-4013-829C-02D3B244701C}" type="presParOf" srcId="{F1C70217-0F25-486A-A0B6-7801F09BA508}" destId="{16C11289-9E1E-4DCC-ABDD-ECCFD4ABACEE}" srcOrd="3" destOrd="0" presId="urn:microsoft.com/office/officeart/2005/8/layout/hierarchy3"/>
    <dgm:cxn modelId="{5C67D844-FBE6-4427-9C05-D3E1367E45DE}" type="presParOf" srcId="{F29CFFE5-53C8-4DB1-8221-13A1E08FD8DE}" destId="{CA2A4492-4847-4988-9937-70859211178D}" srcOrd="2" destOrd="0" presId="urn:microsoft.com/office/officeart/2005/8/layout/hierarchy3"/>
    <dgm:cxn modelId="{388135C3-3C5A-46FE-878E-2AD5B84AFDF7}" type="presParOf" srcId="{CA2A4492-4847-4988-9937-70859211178D}" destId="{BCDE34FA-4A2A-4338-A5A5-AA94180A34CB}" srcOrd="0" destOrd="0" presId="urn:microsoft.com/office/officeart/2005/8/layout/hierarchy3"/>
    <dgm:cxn modelId="{4C2352D1-856C-4018-B6D2-ADFAAC5858C6}" type="presParOf" srcId="{BCDE34FA-4A2A-4338-A5A5-AA94180A34CB}" destId="{29A28D1C-ACFB-42DA-8675-63EFBD8E464C}" srcOrd="0" destOrd="0" presId="urn:microsoft.com/office/officeart/2005/8/layout/hierarchy3"/>
    <dgm:cxn modelId="{F56CA2C2-7C6C-4B6C-A00F-69C5322748CE}" type="presParOf" srcId="{BCDE34FA-4A2A-4338-A5A5-AA94180A34CB}" destId="{44457438-2C13-4DF3-8F61-F10BC93DB71A}" srcOrd="1" destOrd="0" presId="urn:microsoft.com/office/officeart/2005/8/layout/hierarchy3"/>
    <dgm:cxn modelId="{F16EDFFB-869E-44DD-A6C2-0F787FFDF264}" type="presParOf" srcId="{CA2A4492-4847-4988-9937-70859211178D}" destId="{26838621-A113-4C65-8A62-8CED9D87C7B7}" srcOrd="1" destOrd="0" presId="urn:microsoft.com/office/officeart/2005/8/layout/hierarchy3"/>
    <dgm:cxn modelId="{DE768A3E-5455-4F3B-9BEB-CD3B4340F18F}" type="presParOf" srcId="{26838621-A113-4C65-8A62-8CED9D87C7B7}" destId="{43FC0404-5499-4180-9B0F-E68A342ACE78}" srcOrd="0" destOrd="0" presId="urn:microsoft.com/office/officeart/2005/8/layout/hierarchy3"/>
    <dgm:cxn modelId="{DFCD96A4-B167-4120-9246-850AC535D1DA}" type="presParOf" srcId="{26838621-A113-4C65-8A62-8CED9D87C7B7}" destId="{97D4AF69-9DDE-48BA-81E6-7C752E9210CD}" srcOrd="1" destOrd="0" presId="urn:microsoft.com/office/officeart/2005/8/layout/hierarchy3"/>
    <dgm:cxn modelId="{EF936A42-2ECD-40C3-88C1-324BF2EB3146}" type="presParOf" srcId="{26838621-A113-4C65-8A62-8CED9D87C7B7}" destId="{A89F116C-231C-40DB-9A5D-9656A96A1E8A}" srcOrd="2" destOrd="0" presId="urn:microsoft.com/office/officeart/2005/8/layout/hierarchy3"/>
    <dgm:cxn modelId="{F826F981-907D-4859-8FE0-983A1EA70B36}" type="presParOf" srcId="{26838621-A113-4C65-8A62-8CED9D87C7B7}" destId="{C567106E-CD4F-48C5-8B26-716AC989BD23}" srcOrd="3" destOrd="0" presId="urn:microsoft.com/office/officeart/2005/8/layout/hierarchy3"/>
    <dgm:cxn modelId="{8614DAE5-80A1-4A83-92B5-20EF116E6865}" type="presParOf" srcId="{26838621-A113-4C65-8A62-8CED9D87C7B7}" destId="{6966A9E6-F5EA-45C9-B111-E66443CBF3CD}" srcOrd="4" destOrd="0" presId="urn:microsoft.com/office/officeart/2005/8/layout/hierarchy3"/>
    <dgm:cxn modelId="{BA44733D-246A-4F68-B0CF-D7C184B1C5A5}" type="presParOf" srcId="{26838621-A113-4C65-8A62-8CED9D87C7B7}" destId="{E14BF972-3050-4104-8B4B-5503998A1BF0}" srcOrd="5" destOrd="0" presId="urn:microsoft.com/office/officeart/2005/8/layout/hierarchy3"/>
    <dgm:cxn modelId="{F80F78BA-ECBA-451D-AE03-D4D70D5BC332}" type="presParOf" srcId="{26838621-A113-4C65-8A62-8CED9D87C7B7}" destId="{8B123AF9-245C-4FF5-AFAD-073B904427F8}" srcOrd="6" destOrd="0" presId="urn:microsoft.com/office/officeart/2005/8/layout/hierarchy3"/>
    <dgm:cxn modelId="{32C1CD69-DFF4-44F1-852B-433BEFAE327F}" type="presParOf" srcId="{26838621-A113-4C65-8A62-8CED9D87C7B7}" destId="{03AA4E8C-37BB-4293-A460-665052C6C6BC}" srcOrd="7" destOrd="0" presId="urn:microsoft.com/office/officeart/2005/8/layout/hierarchy3"/>
    <dgm:cxn modelId="{5658D9EE-B8CD-4F07-8118-347D3106C1B5}" type="presParOf" srcId="{F29CFFE5-53C8-4DB1-8221-13A1E08FD8DE}" destId="{7BB8D029-8B76-4A0F-809E-FEAF8BF25E96}" srcOrd="3" destOrd="0" presId="urn:microsoft.com/office/officeart/2005/8/layout/hierarchy3"/>
    <dgm:cxn modelId="{E72AA9AB-5D55-42E4-A922-91D816082F65}" type="presParOf" srcId="{7BB8D029-8B76-4A0F-809E-FEAF8BF25E96}" destId="{75086C22-479E-43FD-B2D1-109B91EA3DF4}" srcOrd="0" destOrd="0" presId="urn:microsoft.com/office/officeart/2005/8/layout/hierarchy3"/>
    <dgm:cxn modelId="{D1E9B679-BE98-4DBA-9422-DFA1FFA8C1BA}" type="presParOf" srcId="{75086C22-479E-43FD-B2D1-109B91EA3DF4}" destId="{94A0AB60-6C54-4570-ADE1-7965875CE40A}" srcOrd="0" destOrd="0" presId="urn:microsoft.com/office/officeart/2005/8/layout/hierarchy3"/>
    <dgm:cxn modelId="{E42B5F95-28F5-460F-92FE-C3D05214354C}" type="presParOf" srcId="{75086C22-479E-43FD-B2D1-109B91EA3DF4}" destId="{675B890E-CCBA-48F7-B072-DA66097706C6}" srcOrd="1" destOrd="0" presId="urn:microsoft.com/office/officeart/2005/8/layout/hierarchy3"/>
    <dgm:cxn modelId="{9A67DDC6-A1D3-4F31-9537-92610709F0BF}" type="presParOf" srcId="{7BB8D029-8B76-4A0F-809E-FEAF8BF25E96}" destId="{A3C3C367-E80F-4373-BF35-9F64C0A4F345}" srcOrd="1" destOrd="0" presId="urn:microsoft.com/office/officeart/2005/8/layout/hierarchy3"/>
    <dgm:cxn modelId="{BBD72143-3A39-4D09-90C8-F8C3959E56EF}" type="presParOf" srcId="{A3C3C367-E80F-4373-BF35-9F64C0A4F345}" destId="{61AA6849-ECB3-439B-888B-4C1400AD24D2}" srcOrd="0" destOrd="0" presId="urn:microsoft.com/office/officeart/2005/8/layout/hierarchy3"/>
    <dgm:cxn modelId="{5C3D7E97-8F44-4EDF-A665-0FCB7C967271}" type="presParOf" srcId="{A3C3C367-E80F-4373-BF35-9F64C0A4F345}" destId="{E6481705-B553-40AC-B4CF-CAF6AE512A53}" srcOrd="1" destOrd="0" presId="urn:microsoft.com/office/officeart/2005/8/layout/hierarchy3"/>
    <dgm:cxn modelId="{CA04CAC0-77A4-40E7-9724-733084B2E809}" type="presParOf" srcId="{A3C3C367-E80F-4373-BF35-9F64C0A4F345}" destId="{1D114232-6F23-4180-8F7A-50421A0D27D5}" srcOrd="2" destOrd="0" presId="urn:microsoft.com/office/officeart/2005/8/layout/hierarchy3"/>
    <dgm:cxn modelId="{A99AE542-1CB3-44D5-B595-D4B6FE2CC6EB}" type="presParOf" srcId="{A3C3C367-E80F-4373-BF35-9F64C0A4F345}" destId="{10315A6B-A24F-4156-BB9A-600453862B70}" srcOrd="3" destOrd="0" presId="urn:microsoft.com/office/officeart/2005/8/layout/hierarchy3"/>
    <dgm:cxn modelId="{FAAC72F4-6B8E-454F-B35E-957A7CCA1F08}" type="presParOf" srcId="{A3C3C367-E80F-4373-BF35-9F64C0A4F345}" destId="{63F7EF8F-0911-4449-A06E-5284E9815423}" srcOrd="4" destOrd="0" presId="urn:microsoft.com/office/officeart/2005/8/layout/hierarchy3"/>
    <dgm:cxn modelId="{A3BB5A98-AB35-4BB9-969B-F1AF55B5C6E2}" type="presParOf" srcId="{A3C3C367-E80F-4373-BF35-9F64C0A4F345}" destId="{2E23B842-EDB4-4349-B3EF-441352FBB188}" srcOrd="5" destOrd="0" presId="urn:microsoft.com/office/officeart/2005/8/layout/hierarchy3"/>
    <dgm:cxn modelId="{27DF4D78-A0B3-4831-ADAD-CB2EE2A2C308}" type="presParOf" srcId="{F29CFFE5-53C8-4DB1-8221-13A1E08FD8DE}" destId="{A516A25B-771D-4024-8C91-045E6B67DB21}" srcOrd="4" destOrd="0" presId="urn:microsoft.com/office/officeart/2005/8/layout/hierarchy3"/>
    <dgm:cxn modelId="{CB4C8CA9-E97A-4B46-9851-D5BFB1EC2C39}" type="presParOf" srcId="{A516A25B-771D-4024-8C91-045E6B67DB21}" destId="{3F61AA23-C779-445A-8DA7-567290E3DB72}" srcOrd="0" destOrd="0" presId="urn:microsoft.com/office/officeart/2005/8/layout/hierarchy3"/>
    <dgm:cxn modelId="{121F3E5D-1462-4C5A-8E7B-82523BEFD3D0}" type="presParOf" srcId="{3F61AA23-C779-445A-8DA7-567290E3DB72}" destId="{059A9DA5-F3D9-46ED-A652-BF35ABBC5C94}" srcOrd="0" destOrd="0" presId="urn:microsoft.com/office/officeart/2005/8/layout/hierarchy3"/>
    <dgm:cxn modelId="{300CD1DD-CAFD-42B0-BEA5-E50B3E764432}" type="presParOf" srcId="{3F61AA23-C779-445A-8DA7-567290E3DB72}" destId="{25A01D27-97C6-45C2-86BD-39AD858A201E}" srcOrd="1" destOrd="0" presId="urn:microsoft.com/office/officeart/2005/8/layout/hierarchy3"/>
    <dgm:cxn modelId="{220F8BE4-68B1-45AC-B83D-DF4F4E95ACF9}" type="presParOf" srcId="{A516A25B-771D-4024-8C91-045E6B67DB21}" destId="{00B496F6-0601-418F-8F4E-81ADAC3F0D84}" srcOrd="1" destOrd="0" presId="urn:microsoft.com/office/officeart/2005/8/layout/hierarchy3"/>
    <dgm:cxn modelId="{A723DFC0-A5C6-4BBB-B661-12769AFDA99C}" type="presParOf" srcId="{00B496F6-0601-418F-8F4E-81ADAC3F0D84}" destId="{9CBBDA3E-FAE9-4E67-BCE9-0F1B478882AA}" srcOrd="0" destOrd="0" presId="urn:microsoft.com/office/officeart/2005/8/layout/hierarchy3"/>
    <dgm:cxn modelId="{C1BA260D-E6C2-423D-AD8B-BAC14EB65B55}" type="presParOf" srcId="{00B496F6-0601-418F-8F4E-81ADAC3F0D84}" destId="{761987EF-D8AF-4461-AE8B-9CE6F7DD4FB2}" srcOrd="1" destOrd="0" presId="urn:microsoft.com/office/officeart/2005/8/layout/hierarchy3"/>
    <dgm:cxn modelId="{EC88A575-AB58-4447-A66F-13D10F3CFED7}" type="presParOf" srcId="{00B496F6-0601-418F-8F4E-81ADAC3F0D84}" destId="{63A0ABB9-EA4F-40B6-AD8A-F8BF02CF8B93}" srcOrd="2" destOrd="0" presId="urn:microsoft.com/office/officeart/2005/8/layout/hierarchy3"/>
    <dgm:cxn modelId="{2AD20D27-AA53-4F8C-96B5-FD8AF079CFF5}" type="presParOf" srcId="{00B496F6-0601-418F-8F4E-81ADAC3F0D84}" destId="{D948DF4D-BC64-4BBE-ACDD-A500ABB300B5}" srcOrd="3" destOrd="0" presId="urn:microsoft.com/office/officeart/2005/8/layout/hierarchy3"/>
    <dgm:cxn modelId="{96E95AE3-42D0-4A24-9E25-F5AA26A00D5F}" type="presParOf" srcId="{00B496F6-0601-418F-8F4E-81ADAC3F0D84}" destId="{9417E523-6AB9-45C3-98A1-DD79E3611964}" srcOrd="4" destOrd="0" presId="urn:microsoft.com/office/officeart/2005/8/layout/hierarchy3"/>
    <dgm:cxn modelId="{4CB0A7D0-4CC3-4BA8-99C5-764CE8E910D0}" type="presParOf" srcId="{00B496F6-0601-418F-8F4E-81ADAC3F0D84}" destId="{044A5CB5-1167-4395-B53A-4C059E3A8F2C}" srcOrd="5" destOrd="0" presId="urn:microsoft.com/office/officeart/2005/8/layout/hierarchy3"/>
    <dgm:cxn modelId="{BCFB4E4E-E31E-4EC5-BF86-5DCE48ED2FCC}" type="presParOf" srcId="{F29CFFE5-53C8-4DB1-8221-13A1E08FD8DE}" destId="{CB3D9BCF-9C26-4335-8A7B-40D65480BF20}" srcOrd="5" destOrd="0" presId="urn:microsoft.com/office/officeart/2005/8/layout/hierarchy3"/>
    <dgm:cxn modelId="{94A85C68-F59E-4E2C-856A-1473D4C840D8}" type="presParOf" srcId="{CB3D9BCF-9C26-4335-8A7B-40D65480BF20}" destId="{6B8E9D8B-19CD-4E25-9FE2-38F03745D431}" srcOrd="0" destOrd="0" presId="urn:microsoft.com/office/officeart/2005/8/layout/hierarchy3"/>
    <dgm:cxn modelId="{0F6B4ABB-A442-4AB3-80EE-79374C0E7AD8}" type="presParOf" srcId="{6B8E9D8B-19CD-4E25-9FE2-38F03745D431}" destId="{F5C392F7-DD4C-4CE7-AB03-DD1BED2AEDBE}" srcOrd="0" destOrd="0" presId="urn:microsoft.com/office/officeart/2005/8/layout/hierarchy3"/>
    <dgm:cxn modelId="{705DDE69-E769-4EA5-9712-31736B27278B}" type="presParOf" srcId="{6B8E9D8B-19CD-4E25-9FE2-38F03745D431}" destId="{B4ECBB07-E61A-4606-BA9B-A2544094B0A5}" srcOrd="1" destOrd="0" presId="urn:microsoft.com/office/officeart/2005/8/layout/hierarchy3"/>
    <dgm:cxn modelId="{A35B9AE9-4B19-40A4-BDDB-6A50794250E0}" type="presParOf" srcId="{CB3D9BCF-9C26-4335-8A7B-40D65480BF20}" destId="{FDC1ACCA-421A-4735-869B-1E67571610DB}" srcOrd="1" destOrd="0" presId="urn:microsoft.com/office/officeart/2005/8/layout/hierarchy3"/>
    <dgm:cxn modelId="{55C5911F-BF41-4B2A-A019-4C38E7D265C6}" type="presParOf" srcId="{FDC1ACCA-421A-4735-869B-1E67571610DB}" destId="{BF352A92-62E5-4CCA-8E6D-63F056D2E220}" srcOrd="0" destOrd="0" presId="urn:microsoft.com/office/officeart/2005/8/layout/hierarchy3"/>
    <dgm:cxn modelId="{1B604555-AE1D-4D9B-9E3F-89EE72204B15}" type="presParOf" srcId="{FDC1ACCA-421A-4735-869B-1E67571610DB}" destId="{35042715-4FE6-4A2B-B79E-AF6635BF0205}" srcOrd="1" destOrd="0" presId="urn:microsoft.com/office/officeart/2005/8/layout/hierarchy3"/>
    <dgm:cxn modelId="{2D0A41C4-2ED9-477A-B09B-B4B03B9F1D48}" type="presParOf" srcId="{FDC1ACCA-421A-4735-869B-1E67571610DB}" destId="{9DBAE7DA-5119-495F-B05A-C87B8574B8D7}" srcOrd="2" destOrd="0" presId="urn:microsoft.com/office/officeart/2005/8/layout/hierarchy3"/>
    <dgm:cxn modelId="{B1BEE6B5-861F-4A49-863A-01D04ABD64F3}" type="presParOf" srcId="{FDC1ACCA-421A-4735-869B-1E67571610DB}" destId="{1FCB45D9-5914-4F0A-9604-641CE9AFBF1D}"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A17261-1DF5-456F-9AA8-B63455591BF4}"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4692A4C2-6F46-4192-B39C-985FC9D07A85}">
      <dgm:prSet phldrT="[Text]"/>
      <dgm:spPr>
        <a:solidFill>
          <a:schemeClr val="accent6"/>
        </a:solidFill>
      </dgm:spPr>
      <dgm:t>
        <a:bodyPr/>
        <a:lstStyle/>
        <a:p>
          <a:r>
            <a:rPr lang="en-US" b="1" dirty="0"/>
            <a:t>Asset Management</a:t>
          </a:r>
        </a:p>
      </dgm:t>
    </dgm:pt>
    <dgm:pt modelId="{82E58103-DEB3-457F-A8E8-3E73C677ECE1}" type="parTrans" cxnId="{914EDC73-2811-4DEB-944D-4EC2BCAC7A14}">
      <dgm:prSet/>
      <dgm:spPr/>
      <dgm:t>
        <a:bodyPr/>
        <a:lstStyle/>
        <a:p>
          <a:endParaRPr lang="en-US"/>
        </a:p>
      </dgm:t>
    </dgm:pt>
    <dgm:pt modelId="{95D93CA7-030F-4F4F-A04D-69B8BDB6DB47}" type="sibTrans" cxnId="{914EDC73-2811-4DEB-944D-4EC2BCAC7A14}">
      <dgm:prSet/>
      <dgm:spPr/>
      <dgm:t>
        <a:bodyPr/>
        <a:lstStyle/>
        <a:p>
          <a:endParaRPr lang="en-US"/>
        </a:p>
      </dgm:t>
    </dgm:pt>
    <dgm:pt modelId="{067242A4-2442-4E20-8DBD-DFBB340111AF}">
      <dgm:prSet phldrT="[Text]"/>
      <dgm:spPr/>
      <dgm:t>
        <a:bodyPr/>
        <a:lstStyle/>
        <a:p>
          <a:r>
            <a:rPr lang="en-US" b="1" dirty="0"/>
            <a:t>Scoping</a:t>
          </a:r>
        </a:p>
      </dgm:t>
    </dgm:pt>
    <dgm:pt modelId="{A090AE74-2F83-4A0F-8127-6F44963766E4}" type="parTrans" cxnId="{4202B550-833E-427B-89A0-A823E3BD0ADF}">
      <dgm:prSet/>
      <dgm:spPr/>
      <dgm:t>
        <a:bodyPr/>
        <a:lstStyle/>
        <a:p>
          <a:endParaRPr lang="en-US"/>
        </a:p>
      </dgm:t>
    </dgm:pt>
    <dgm:pt modelId="{0CBF128D-73B6-4FBE-BA16-C5B9B1002859}" type="sibTrans" cxnId="{4202B550-833E-427B-89A0-A823E3BD0ADF}">
      <dgm:prSet/>
      <dgm:spPr/>
      <dgm:t>
        <a:bodyPr/>
        <a:lstStyle/>
        <a:p>
          <a:endParaRPr lang="en-US"/>
        </a:p>
      </dgm:t>
    </dgm:pt>
    <dgm:pt modelId="{3EC6942B-6CF5-49EB-8619-99C6C5E91374}">
      <dgm:prSet phldrT="[Text]"/>
      <dgm:spPr>
        <a:solidFill>
          <a:srgbClr val="F8981D"/>
        </a:solidFill>
      </dgm:spPr>
      <dgm:t>
        <a:bodyPr/>
        <a:lstStyle/>
        <a:p>
          <a:r>
            <a:rPr lang="en-US" b="1" dirty="0"/>
            <a:t>Change Management</a:t>
          </a:r>
        </a:p>
      </dgm:t>
    </dgm:pt>
    <dgm:pt modelId="{CD50A3C1-D724-40B3-AF3A-CBA11B35B78D}" type="parTrans" cxnId="{6F7D1625-609A-4875-88C4-DAFAFB4B2839}">
      <dgm:prSet/>
      <dgm:spPr/>
      <dgm:t>
        <a:bodyPr/>
        <a:lstStyle/>
        <a:p>
          <a:endParaRPr lang="en-US"/>
        </a:p>
      </dgm:t>
    </dgm:pt>
    <dgm:pt modelId="{AD94C55D-B60B-42FE-972F-5B8D573DB723}" type="sibTrans" cxnId="{6F7D1625-609A-4875-88C4-DAFAFB4B2839}">
      <dgm:prSet/>
      <dgm:spPr/>
      <dgm:t>
        <a:bodyPr/>
        <a:lstStyle/>
        <a:p>
          <a:endParaRPr lang="en-US"/>
        </a:p>
      </dgm:t>
    </dgm:pt>
    <dgm:pt modelId="{CDA76D4F-FFAF-4892-B75A-D32CEF7AF82F}">
      <dgm:prSet phldrT="[Text]"/>
      <dgm:spPr/>
      <dgm:t>
        <a:bodyPr/>
        <a:lstStyle/>
        <a:p>
          <a:r>
            <a:rPr lang="en-US" b="1" dirty="0"/>
            <a:t>Sensor Network</a:t>
          </a:r>
        </a:p>
      </dgm:t>
    </dgm:pt>
    <dgm:pt modelId="{096C9A41-5F1D-40BE-BC27-64EAF2E21E18}" type="parTrans" cxnId="{35897C03-E250-464A-AEF5-D96A1F9507C7}">
      <dgm:prSet/>
      <dgm:spPr/>
      <dgm:t>
        <a:bodyPr/>
        <a:lstStyle/>
        <a:p>
          <a:endParaRPr lang="en-US"/>
        </a:p>
      </dgm:t>
    </dgm:pt>
    <dgm:pt modelId="{45FAB37A-3E3B-4A68-A97C-1CE439A1A1BB}" type="sibTrans" cxnId="{35897C03-E250-464A-AEF5-D96A1F9507C7}">
      <dgm:prSet/>
      <dgm:spPr/>
      <dgm:t>
        <a:bodyPr/>
        <a:lstStyle/>
        <a:p>
          <a:endParaRPr lang="en-US"/>
        </a:p>
      </dgm:t>
    </dgm:pt>
    <dgm:pt modelId="{06331DE1-C59E-42DE-9FB9-008F5C83ED19}">
      <dgm:prSet phldrT="[Text]"/>
      <dgm:spPr>
        <a:solidFill>
          <a:srgbClr val="820024"/>
        </a:solidFill>
      </dgm:spPr>
      <dgm:t>
        <a:bodyPr/>
        <a:lstStyle/>
        <a:p>
          <a:r>
            <a:rPr lang="en-US" b="1" dirty="0"/>
            <a:t>Power Management</a:t>
          </a:r>
        </a:p>
      </dgm:t>
    </dgm:pt>
    <dgm:pt modelId="{12C2C54A-38A4-488D-84AB-708811BD59CF}" type="parTrans" cxnId="{60F7761E-FF52-464B-B490-BA5F19FB9277}">
      <dgm:prSet/>
      <dgm:spPr/>
      <dgm:t>
        <a:bodyPr/>
        <a:lstStyle/>
        <a:p>
          <a:endParaRPr lang="en-US"/>
        </a:p>
      </dgm:t>
    </dgm:pt>
    <dgm:pt modelId="{0CB20593-58EF-42D1-AAEA-B8BBA60E1B9D}" type="sibTrans" cxnId="{60F7761E-FF52-464B-B490-BA5F19FB9277}">
      <dgm:prSet/>
      <dgm:spPr/>
      <dgm:t>
        <a:bodyPr/>
        <a:lstStyle/>
        <a:p>
          <a:endParaRPr lang="en-US"/>
        </a:p>
      </dgm:t>
    </dgm:pt>
    <dgm:pt modelId="{82827462-FE4B-46F6-82C9-0CEDAC11ED50}">
      <dgm:prSet phldrT="[Text]"/>
      <dgm:spPr>
        <a:solidFill>
          <a:srgbClr val="003D79"/>
        </a:solidFill>
      </dgm:spPr>
      <dgm:t>
        <a:bodyPr/>
        <a:lstStyle/>
        <a:p>
          <a:r>
            <a:rPr lang="en-US" b="1" dirty="0"/>
            <a:t>Capacity Management</a:t>
          </a:r>
        </a:p>
      </dgm:t>
    </dgm:pt>
    <dgm:pt modelId="{5078D360-298F-46CE-BAD3-BDE621004515}" type="parTrans" cxnId="{070DBDC1-BAA0-4165-BAB8-E70E5D62CDB1}">
      <dgm:prSet/>
      <dgm:spPr/>
      <dgm:t>
        <a:bodyPr/>
        <a:lstStyle/>
        <a:p>
          <a:endParaRPr lang="en-US"/>
        </a:p>
      </dgm:t>
    </dgm:pt>
    <dgm:pt modelId="{D4A98EEB-1034-4684-9754-0A9C20CB98F4}" type="sibTrans" cxnId="{070DBDC1-BAA0-4165-BAB8-E70E5D62CDB1}">
      <dgm:prSet/>
      <dgm:spPr/>
      <dgm:t>
        <a:bodyPr/>
        <a:lstStyle/>
        <a:p>
          <a:endParaRPr lang="en-US"/>
        </a:p>
      </dgm:t>
    </dgm:pt>
    <dgm:pt modelId="{70AA9F93-9785-4695-ABC1-D970C29635A6}">
      <dgm:prSet phldrT="[Text]"/>
      <dgm:spPr>
        <a:solidFill>
          <a:srgbClr val="7030A0"/>
        </a:solidFill>
      </dgm:spPr>
      <dgm:t>
        <a:bodyPr/>
        <a:lstStyle/>
        <a:p>
          <a:r>
            <a:rPr lang="en-US" b="1" dirty="0"/>
            <a:t>Cable Management</a:t>
          </a:r>
        </a:p>
      </dgm:t>
    </dgm:pt>
    <dgm:pt modelId="{26D44CDF-0BBC-46D4-A582-6FB12DBBF4DE}" type="parTrans" cxnId="{0835EC73-D4EC-4894-8364-1298ECEB5A9B}">
      <dgm:prSet/>
      <dgm:spPr/>
      <dgm:t>
        <a:bodyPr/>
        <a:lstStyle/>
        <a:p>
          <a:endParaRPr lang="en-US"/>
        </a:p>
      </dgm:t>
    </dgm:pt>
    <dgm:pt modelId="{CB7C9CF1-14BD-423D-9B18-61BACBB37C1A}" type="sibTrans" cxnId="{0835EC73-D4EC-4894-8364-1298ECEB5A9B}">
      <dgm:prSet/>
      <dgm:spPr/>
      <dgm:t>
        <a:bodyPr/>
        <a:lstStyle/>
        <a:p>
          <a:endParaRPr lang="en-US"/>
        </a:p>
      </dgm:t>
    </dgm:pt>
    <dgm:pt modelId="{6D60CF44-80DE-42E4-B340-772387706F0E}">
      <dgm:prSet phldrT="[Text]"/>
      <dgm:spPr/>
      <dgm:t>
        <a:bodyPr/>
        <a:lstStyle/>
        <a:p>
          <a:r>
            <a:rPr lang="en-US" b="1" dirty="0"/>
            <a:t>Environmental Management</a:t>
          </a:r>
        </a:p>
      </dgm:t>
    </dgm:pt>
    <dgm:pt modelId="{CC13304D-3191-4405-AEDC-EAA59869A47F}" type="parTrans" cxnId="{6EDD8864-C234-448A-9EB2-2C835ED643E7}">
      <dgm:prSet/>
      <dgm:spPr/>
      <dgm:t>
        <a:bodyPr/>
        <a:lstStyle/>
        <a:p>
          <a:endParaRPr lang="en-US"/>
        </a:p>
      </dgm:t>
    </dgm:pt>
    <dgm:pt modelId="{5BBE216E-4E3C-4A57-9A72-2F31D0BFEB3F}" type="sibTrans" cxnId="{6EDD8864-C234-448A-9EB2-2C835ED643E7}">
      <dgm:prSet/>
      <dgm:spPr/>
      <dgm:t>
        <a:bodyPr/>
        <a:lstStyle/>
        <a:p>
          <a:endParaRPr lang="en-US"/>
        </a:p>
      </dgm:t>
    </dgm:pt>
    <dgm:pt modelId="{508E0C38-8282-4018-BD3E-D890DCB76FDC}">
      <dgm:prSet phldrT="[Text]"/>
      <dgm:spPr/>
      <dgm:t>
        <a:bodyPr/>
        <a:lstStyle/>
        <a:p>
          <a:r>
            <a:rPr lang="en-US" b="1" dirty="0"/>
            <a:t>Tools Training</a:t>
          </a:r>
        </a:p>
      </dgm:t>
    </dgm:pt>
    <dgm:pt modelId="{58911B55-B56E-4BBB-BD46-7DCA434F49D7}" type="parTrans" cxnId="{9A9B4D18-795B-48B9-9821-6886F5E862DF}">
      <dgm:prSet/>
      <dgm:spPr/>
      <dgm:t>
        <a:bodyPr/>
        <a:lstStyle/>
        <a:p>
          <a:endParaRPr lang="en-US"/>
        </a:p>
      </dgm:t>
    </dgm:pt>
    <dgm:pt modelId="{18CC4A7C-8014-48AF-9055-87D6A830DD35}" type="sibTrans" cxnId="{9A9B4D18-795B-48B9-9821-6886F5E862DF}">
      <dgm:prSet/>
      <dgm:spPr/>
      <dgm:t>
        <a:bodyPr/>
        <a:lstStyle/>
        <a:p>
          <a:endParaRPr lang="en-US"/>
        </a:p>
      </dgm:t>
    </dgm:pt>
    <dgm:pt modelId="{67E91A64-B4BE-418A-A152-0E6D4C9966E2}">
      <dgm:prSet phldrT="[Text]"/>
      <dgm:spPr/>
      <dgm:t>
        <a:bodyPr/>
        <a:lstStyle/>
        <a:p>
          <a:r>
            <a:rPr lang="en-US" b="1" dirty="0"/>
            <a:t>Tenancy</a:t>
          </a:r>
        </a:p>
      </dgm:t>
    </dgm:pt>
    <dgm:pt modelId="{F0C11A90-1088-4183-BF3C-0C3BF58A4D61}" type="parTrans" cxnId="{CE324416-32D6-4D6F-9164-470C8CC26375}">
      <dgm:prSet/>
      <dgm:spPr/>
      <dgm:t>
        <a:bodyPr/>
        <a:lstStyle/>
        <a:p>
          <a:endParaRPr lang="en-US"/>
        </a:p>
      </dgm:t>
    </dgm:pt>
    <dgm:pt modelId="{16912049-8ECA-41B3-A3D2-BAFBE5632AB6}" type="sibTrans" cxnId="{CE324416-32D6-4D6F-9164-470C8CC26375}">
      <dgm:prSet/>
      <dgm:spPr/>
      <dgm:t>
        <a:bodyPr/>
        <a:lstStyle/>
        <a:p>
          <a:endParaRPr lang="en-US"/>
        </a:p>
      </dgm:t>
    </dgm:pt>
    <dgm:pt modelId="{5A5DE2B7-9795-4969-B4E5-AC9D26D13286}">
      <dgm:prSet phldrT="[Text]"/>
      <dgm:spPr/>
      <dgm:t>
        <a:bodyPr/>
        <a:lstStyle/>
        <a:p>
          <a:r>
            <a:rPr lang="en-US" b="1" dirty="0"/>
            <a:t>Scoping</a:t>
          </a:r>
        </a:p>
      </dgm:t>
    </dgm:pt>
    <dgm:pt modelId="{C47D81A3-0B94-4E8C-A3EC-D243A4EAD2A0}" type="parTrans" cxnId="{1CC07EFC-A6A1-46AE-96B4-120F94805AD4}">
      <dgm:prSet/>
      <dgm:spPr/>
      <dgm:t>
        <a:bodyPr/>
        <a:lstStyle/>
        <a:p>
          <a:endParaRPr lang="en-US"/>
        </a:p>
      </dgm:t>
    </dgm:pt>
    <dgm:pt modelId="{5FB7FC35-1306-4490-A414-73E369620C8E}" type="sibTrans" cxnId="{1CC07EFC-A6A1-46AE-96B4-120F94805AD4}">
      <dgm:prSet/>
      <dgm:spPr/>
      <dgm:t>
        <a:bodyPr/>
        <a:lstStyle/>
        <a:p>
          <a:endParaRPr lang="en-US"/>
        </a:p>
      </dgm:t>
    </dgm:pt>
    <dgm:pt modelId="{CDDA10E5-C588-427B-A4C2-7D0448A92A1A}">
      <dgm:prSet phldrT="[Text]"/>
      <dgm:spPr/>
      <dgm:t>
        <a:bodyPr/>
        <a:lstStyle/>
        <a:p>
          <a:r>
            <a:rPr lang="en-US" b="1" dirty="0"/>
            <a:t>Analytics</a:t>
          </a:r>
        </a:p>
      </dgm:t>
    </dgm:pt>
    <dgm:pt modelId="{A33BD0FB-A022-405D-B4E9-F280A84EF78A}" type="parTrans" cxnId="{3A51B2BB-7DD4-4868-BFFF-EEFDE2640113}">
      <dgm:prSet/>
      <dgm:spPr/>
      <dgm:t>
        <a:bodyPr/>
        <a:lstStyle/>
        <a:p>
          <a:endParaRPr lang="en-US"/>
        </a:p>
      </dgm:t>
    </dgm:pt>
    <dgm:pt modelId="{08880AE5-BF84-4D63-9BBC-2EDC82F291E4}" type="sibTrans" cxnId="{3A51B2BB-7DD4-4868-BFFF-EEFDE2640113}">
      <dgm:prSet/>
      <dgm:spPr/>
      <dgm:t>
        <a:bodyPr/>
        <a:lstStyle/>
        <a:p>
          <a:endParaRPr lang="en-US"/>
        </a:p>
      </dgm:t>
    </dgm:pt>
    <dgm:pt modelId="{45E11A61-9AE0-4BC2-ACCE-32E1FF3E0FF3}">
      <dgm:prSet phldrT="[Text]"/>
      <dgm:spPr/>
      <dgm:t>
        <a:bodyPr/>
        <a:lstStyle/>
        <a:p>
          <a:r>
            <a:rPr lang="en-US" b="1" dirty="0"/>
            <a:t>Discovery</a:t>
          </a:r>
        </a:p>
      </dgm:t>
    </dgm:pt>
    <dgm:pt modelId="{ED65D580-BBD5-485C-B089-8A576EFBADE1}" type="parTrans" cxnId="{C85E0973-1ECE-475A-9DC8-0ED29F611DC8}">
      <dgm:prSet/>
      <dgm:spPr/>
      <dgm:t>
        <a:bodyPr/>
        <a:lstStyle/>
        <a:p>
          <a:endParaRPr lang="en-US"/>
        </a:p>
      </dgm:t>
    </dgm:pt>
    <dgm:pt modelId="{DCE09ACF-ED61-4531-AE6F-06853EF09936}" type="sibTrans" cxnId="{C85E0973-1ECE-475A-9DC8-0ED29F611DC8}">
      <dgm:prSet/>
      <dgm:spPr/>
      <dgm:t>
        <a:bodyPr/>
        <a:lstStyle/>
        <a:p>
          <a:endParaRPr lang="en-US"/>
        </a:p>
      </dgm:t>
    </dgm:pt>
    <dgm:pt modelId="{F65B0432-EEA1-471D-AF63-93CE8CAE7CB5}">
      <dgm:prSet phldrT="[Text]"/>
      <dgm:spPr/>
      <dgm:t>
        <a:bodyPr/>
        <a:lstStyle/>
        <a:p>
          <a:r>
            <a:rPr lang="en-US" b="1" dirty="0"/>
            <a:t>Floor Plans</a:t>
          </a:r>
        </a:p>
      </dgm:t>
    </dgm:pt>
    <dgm:pt modelId="{E993FA34-CEB4-41CA-B1AC-1968F991CD88}" type="parTrans" cxnId="{719626AB-5C7A-4276-AB7E-DD7B312475BD}">
      <dgm:prSet/>
      <dgm:spPr/>
      <dgm:t>
        <a:bodyPr/>
        <a:lstStyle/>
        <a:p>
          <a:endParaRPr lang="en-US"/>
        </a:p>
      </dgm:t>
    </dgm:pt>
    <dgm:pt modelId="{6AF0FE36-8F2C-447A-9748-6963876758A7}" type="sibTrans" cxnId="{719626AB-5C7A-4276-AB7E-DD7B312475BD}">
      <dgm:prSet/>
      <dgm:spPr/>
      <dgm:t>
        <a:bodyPr/>
        <a:lstStyle/>
        <a:p>
          <a:endParaRPr lang="en-US"/>
        </a:p>
      </dgm:t>
    </dgm:pt>
    <dgm:pt modelId="{9967358B-4854-4F55-886E-4C77C9E92070}">
      <dgm:prSet phldrT="[Text]"/>
      <dgm:spPr/>
      <dgm:t>
        <a:bodyPr/>
        <a:lstStyle/>
        <a:p>
          <a:r>
            <a:rPr lang="en-US" b="1" dirty="0"/>
            <a:t>Data Migration</a:t>
          </a:r>
        </a:p>
      </dgm:t>
    </dgm:pt>
    <dgm:pt modelId="{1CD4CDF2-A4E5-4DE6-B31B-3604F9558FA2}" type="parTrans" cxnId="{30404FCA-00E3-4CA5-8F07-78E45F30A115}">
      <dgm:prSet/>
      <dgm:spPr/>
      <dgm:t>
        <a:bodyPr/>
        <a:lstStyle/>
        <a:p>
          <a:endParaRPr lang="en-US"/>
        </a:p>
      </dgm:t>
    </dgm:pt>
    <dgm:pt modelId="{50C754DF-1831-4214-9EE9-410F1166FDEF}" type="sibTrans" cxnId="{30404FCA-00E3-4CA5-8F07-78E45F30A115}">
      <dgm:prSet/>
      <dgm:spPr/>
      <dgm:t>
        <a:bodyPr/>
        <a:lstStyle/>
        <a:p>
          <a:endParaRPr lang="en-US"/>
        </a:p>
      </dgm:t>
    </dgm:pt>
    <dgm:pt modelId="{4A09C7AE-DA14-4BB3-92B7-ED9F92630FB8}">
      <dgm:prSet phldrT="[Text]"/>
      <dgm:spPr/>
      <dgm:t>
        <a:bodyPr/>
        <a:lstStyle/>
        <a:p>
          <a:r>
            <a:rPr lang="en-US" b="1" dirty="0"/>
            <a:t>Operations</a:t>
          </a:r>
        </a:p>
      </dgm:t>
    </dgm:pt>
    <dgm:pt modelId="{A1D00C2B-EFDD-43CC-8534-8684A5B2F588}" type="parTrans" cxnId="{5DFDBF31-4CB9-4AA9-AC6A-298E62FB8FD6}">
      <dgm:prSet/>
      <dgm:spPr/>
      <dgm:t>
        <a:bodyPr/>
        <a:lstStyle/>
        <a:p>
          <a:endParaRPr lang="en-US"/>
        </a:p>
      </dgm:t>
    </dgm:pt>
    <dgm:pt modelId="{A866872C-267A-4128-BBF9-E48C4D1CB8EF}" type="sibTrans" cxnId="{5DFDBF31-4CB9-4AA9-AC6A-298E62FB8FD6}">
      <dgm:prSet/>
      <dgm:spPr/>
      <dgm:t>
        <a:bodyPr/>
        <a:lstStyle/>
        <a:p>
          <a:endParaRPr lang="en-US"/>
        </a:p>
      </dgm:t>
    </dgm:pt>
    <dgm:pt modelId="{3DAC629C-5773-4AF4-99F3-2F5723813F94}">
      <dgm:prSet phldrT="[Text]"/>
      <dgm:spPr/>
      <dgm:t>
        <a:bodyPr/>
        <a:lstStyle/>
        <a:p>
          <a:r>
            <a:rPr lang="en-US" b="1" dirty="0"/>
            <a:t>Workflows</a:t>
          </a:r>
        </a:p>
      </dgm:t>
    </dgm:pt>
    <dgm:pt modelId="{70C13BB4-54FD-437C-866B-A86ECDE158DC}" type="parTrans" cxnId="{61B91FC2-55E9-40AB-AA88-BE59D40A7379}">
      <dgm:prSet/>
      <dgm:spPr/>
      <dgm:t>
        <a:bodyPr/>
        <a:lstStyle/>
        <a:p>
          <a:endParaRPr lang="en-US"/>
        </a:p>
      </dgm:t>
    </dgm:pt>
    <dgm:pt modelId="{22FBE3AE-6E78-4154-9D6B-C8B4A8E6227A}" type="sibTrans" cxnId="{61B91FC2-55E9-40AB-AA88-BE59D40A7379}">
      <dgm:prSet/>
      <dgm:spPr/>
      <dgm:t>
        <a:bodyPr/>
        <a:lstStyle/>
        <a:p>
          <a:endParaRPr lang="en-US"/>
        </a:p>
      </dgm:t>
    </dgm:pt>
    <dgm:pt modelId="{690D956F-2CD4-453B-9016-ABD32E60F7D5}">
      <dgm:prSet phldrT="[Text]"/>
      <dgm:spPr/>
      <dgm:t>
        <a:bodyPr/>
        <a:lstStyle/>
        <a:p>
          <a:r>
            <a:rPr lang="en-US" b="1" dirty="0"/>
            <a:t>Automation</a:t>
          </a:r>
        </a:p>
      </dgm:t>
    </dgm:pt>
    <dgm:pt modelId="{2BC69614-88F7-4405-B108-F3CC419C4972}" type="parTrans" cxnId="{E95F1651-75C6-46AF-B480-9B851F8B2608}">
      <dgm:prSet/>
      <dgm:spPr/>
      <dgm:t>
        <a:bodyPr/>
        <a:lstStyle/>
        <a:p>
          <a:endParaRPr lang="en-US"/>
        </a:p>
      </dgm:t>
    </dgm:pt>
    <dgm:pt modelId="{DAA01B91-7643-4215-B2AD-85745126728A}" type="sibTrans" cxnId="{E95F1651-75C6-46AF-B480-9B851F8B2608}">
      <dgm:prSet/>
      <dgm:spPr/>
      <dgm:t>
        <a:bodyPr/>
        <a:lstStyle/>
        <a:p>
          <a:endParaRPr lang="en-US"/>
        </a:p>
      </dgm:t>
    </dgm:pt>
    <dgm:pt modelId="{DE22C7FB-3429-4023-B586-D9E9406784B3}">
      <dgm:prSet phldrT="[Text]"/>
      <dgm:spPr/>
      <dgm:t>
        <a:bodyPr/>
        <a:lstStyle/>
        <a:p>
          <a:r>
            <a:rPr lang="en-US" b="1" dirty="0"/>
            <a:t>Validations</a:t>
          </a:r>
        </a:p>
      </dgm:t>
    </dgm:pt>
    <dgm:pt modelId="{4994CCEF-C8B3-4B52-A89E-FEE3CCFAEA69}" type="parTrans" cxnId="{3576320A-6EB2-4277-9AC5-EBEE2DD0BA04}">
      <dgm:prSet/>
      <dgm:spPr/>
      <dgm:t>
        <a:bodyPr/>
        <a:lstStyle/>
        <a:p>
          <a:endParaRPr lang="en-US"/>
        </a:p>
      </dgm:t>
    </dgm:pt>
    <dgm:pt modelId="{A57D2990-581A-4069-B5B7-256BCF139410}" type="sibTrans" cxnId="{3576320A-6EB2-4277-9AC5-EBEE2DD0BA04}">
      <dgm:prSet/>
      <dgm:spPr/>
      <dgm:t>
        <a:bodyPr/>
        <a:lstStyle/>
        <a:p>
          <a:endParaRPr lang="en-US"/>
        </a:p>
      </dgm:t>
    </dgm:pt>
    <dgm:pt modelId="{94224D6C-58FF-4201-B47E-A96738076278}">
      <dgm:prSet phldrT="[Text]"/>
      <dgm:spPr/>
      <dgm:t>
        <a:bodyPr/>
        <a:lstStyle/>
        <a:p>
          <a:r>
            <a:rPr lang="en-US" b="1" dirty="0"/>
            <a:t>Discovery</a:t>
          </a:r>
        </a:p>
      </dgm:t>
    </dgm:pt>
    <dgm:pt modelId="{1A3B145F-FAEB-40BC-861C-33F7DC4C1153}" type="parTrans" cxnId="{9D79FC80-6153-4A52-A84C-6FC156D07A26}">
      <dgm:prSet/>
      <dgm:spPr/>
      <dgm:t>
        <a:bodyPr/>
        <a:lstStyle/>
        <a:p>
          <a:endParaRPr lang="en-US"/>
        </a:p>
      </dgm:t>
    </dgm:pt>
    <dgm:pt modelId="{9D3A72EE-4CAF-483C-84A8-89136B065648}" type="sibTrans" cxnId="{9D79FC80-6153-4A52-A84C-6FC156D07A26}">
      <dgm:prSet/>
      <dgm:spPr/>
      <dgm:t>
        <a:bodyPr/>
        <a:lstStyle/>
        <a:p>
          <a:endParaRPr lang="en-US"/>
        </a:p>
      </dgm:t>
    </dgm:pt>
    <dgm:pt modelId="{33F0D472-18AD-4E1E-AD79-119AA7132E70}">
      <dgm:prSet phldrT="[Text]"/>
      <dgm:spPr/>
      <dgm:t>
        <a:bodyPr/>
        <a:lstStyle/>
        <a:p>
          <a:r>
            <a:rPr lang="en-US" b="1" dirty="0"/>
            <a:t>PDU Network</a:t>
          </a:r>
        </a:p>
      </dgm:t>
    </dgm:pt>
    <dgm:pt modelId="{3C69F568-3BDA-4AA9-9614-F86FA3E67681}" type="parTrans" cxnId="{9A184E5C-8151-4D1C-9488-76EE23A695B0}">
      <dgm:prSet/>
      <dgm:spPr/>
      <dgm:t>
        <a:bodyPr/>
        <a:lstStyle/>
        <a:p>
          <a:endParaRPr lang="en-US"/>
        </a:p>
      </dgm:t>
    </dgm:pt>
    <dgm:pt modelId="{9A2D3F38-C68B-4B2C-93A8-E2221D5E948A}" type="sibTrans" cxnId="{9A184E5C-8151-4D1C-9488-76EE23A695B0}">
      <dgm:prSet/>
      <dgm:spPr/>
      <dgm:t>
        <a:bodyPr/>
        <a:lstStyle/>
        <a:p>
          <a:endParaRPr lang="en-US"/>
        </a:p>
      </dgm:t>
    </dgm:pt>
    <dgm:pt modelId="{CBEA1297-B011-4F68-B84B-70CE8AB5518E}">
      <dgm:prSet phldrT="[Text]"/>
      <dgm:spPr/>
      <dgm:t>
        <a:bodyPr/>
        <a:lstStyle/>
        <a:p>
          <a:r>
            <a:rPr lang="en-US" b="1" dirty="0"/>
            <a:t>SNMP Polling</a:t>
          </a:r>
        </a:p>
      </dgm:t>
    </dgm:pt>
    <dgm:pt modelId="{F696802F-8BD7-44E0-A221-FC718DF78080}" type="parTrans" cxnId="{970CD18F-6CE0-4414-9CBE-A95353F5294D}">
      <dgm:prSet/>
      <dgm:spPr/>
      <dgm:t>
        <a:bodyPr/>
        <a:lstStyle/>
        <a:p>
          <a:endParaRPr lang="en-US"/>
        </a:p>
      </dgm:t>
    </dgm:pt>
    <dgm:pt modelId="{2B691748-D380-4241-A7B1-A4FA1097760A}" type="sibTrans" cxnId="{970CD18F-6CE0-4414-9CBE-A95353F5294D}">
      <dgm:prSet/>
      <dgm:spPr/>
      <dgm:t>
        <a:bodyPr/>
        <a:lstStyle/>
        <a:p>
          <a:endParaRPr lang="en-US"/>
        </a:p>
      </dgm:t>
    </dgm:pt>
    <dgm:pt modelId="{24B1B273-E429-4BDB-8195-EC2EE47DEF38}">
      <dgm:prSet phldrT="[Text]"/>
      <dgm:spPr/>
      <dgm:t>
        <a:bodyPr/>
        <a:lstStyle/>
        <a:p>
          <a:r>
            <a:rPr lang="en-US" b="1" dirty="0"/>
            <a:t>Operations</a:t>
          </a:r>
        </a:p>
      </dgm:t>
    </dgm:pt>
    <dgm:pt modelId="{D3E7F3D2-14C7-4524-B6CF-0BC7C13818AE}" type="parTrans" cxnId="{FC38F946-45EF-42C1-B71D-723960233234}">
      <dgm:prSet/>
      <dgm:spPr/>
      <dgm:t>
        <a:bodyPr/>
        <a:lstStyle/>
        <a:p>
          <a:endParaRPr lang="en-US"/>
        </a:p>
      </dgm:t>
    </dgm:pt>
    <dgm:pt modelId="{EBE25873-8A3D-43D2-B7EC-2BE1681E5D64}" type="sibTrans" cxnId="{FC38F946-45EF-42C1-B71D-723960233234}">
      <dgm:prSet/>
      <dgm:spPr/>
      <dgm:t>
        <a:bodyPr/>
        <a:lstStyle/>
        <a:p>
          <a:endParaRPr lang="en-US"/>
        </a:p>
      </dgm:t>
    </dgm:pt>
    <dgm:pt modelId="{09BB2E02-1A09-4A63-A80D-1931C59A4BCF}">
      <dgm:prSet phldrT="[Text]"/>
      <dgm:spPr/>
      <dgm:t>
        <a:bodyPr/>
        <a:lstStyle/>
        <a:p>
          <a:r>
            <a:rPr lang="en-US" b="1"/>
            <a:t>Inventory</a:t>
          </a:r>
          <a:endParaRPr lang="en-US" b="1" dirty="0"/>
        </a:p>
      </dgm:t>
    </dgm:pt>
    <dgm:pt modelId="{2F7B550D-6378-4D86-AB90-C0EE74C4D7A4}" type="parTrans" cxnId="{E25612F5-DFCD-4CF2-918F-CF588169CBEB}">
      <dgm:prSet/>
      <dgm:spPr/>
      <dgm:t>
        <a:bodyPr/>
        <a:lstStyle/>
        <a:p>
          <a:endParaRPr lang="en-US"/>
        </a:p>
      </dgm:t>
    </dgm:pt>
    <dgm:pt modelId="{1C117F9A-F61D-4876-B790-83C81F248D11}" type="sibTrans" cxnId="{E25612F5-DFCD-4CF2-918F-CF588169CBEB}">
      <dgm:prSet/>
      <dgm:spPr/>
      <dgm:t>
        <a:bodyPr/>
        <a:lstStyle/>
        <a:p>
          <a:endParaRPr lang="en-US"/>
        </a:p>
      </dgm:t>
    </dgm:pt>
    <dgm:pt modelId="{CCE3DC39-084A-49CD-A21E-9B5422C8EB31}">
      <dgm:prSet phldrT="[Text]"/>
      <dgm:spPr/>
      <dgm:t>
        <a:bodyPr/>
        <a:lstStyle/>
        <a:p>
          <a:r>
            <a:rPr lang="en-US" b="1" dirty="0"/>
            <a:t>Alerts</a:t>
          </a:r>
        </a:p>
      </dgm:t>
    </dgm:pt>
    <dgm:pt modelId="{F6B415AE-12E3-4415-B5CA-213513349D05}" type="parTrans" cxnId="{3C59FE71-30AB-47F8-BD56-895990DACC5C}">
      <dgm:prSet/>
      <dgm:spPr/>
      <dgm:t>
        <a:bodyPr/>
        <a:lstStyle/>
        <a:p>
          <a:endParaRPr lang="en-US"/>
        </a:p>
      </dgm:t>
    </dgm:pt>
    <dgm:pt modelId="{20C6A123-5B86-4D6C-AC69-775F79D2E56D}" type="sibTrans" cxnId="{3C59FE71-30AB-47F8-BD56-895990DACC5C}">
      <dgm:prSet/>
      <dgm:spPr/>
      <dgm:t>
        <a:bodyPr/>
        <a:lstStyle/>
        <a:p>
          <a:endParaRPr lang="en-US"/>
        </a:p>
      </dgm:t>
    </dgm:pt>
    <dgm:pt modelId="{AA1C0579-B320-4D16-8F72-8CAE655EDD2A}">
      <dgm:prSet phldrT="[Text]"/>
      <dgm:spPr/>
      <dgm:t>
        <a:bodyPr/>
        <a:lstStyle/>
        <a:p>
          <a:r>
            <a:rPr lang="en-US" b="1" dirty="0"/>
            <a:t>Reservations</a:t>
          </a:r>
        </a:p>
      </dgm:t>
    </dgm:pt>
    <dgm:pt modelId="{B2F008EA-B531-4550-825D-753CF2034846}" type="parTrans" cxnId="{5E2571D7-3567-4058-9CF4-995FF42DA66A}">
      <dgm:prSet/>
      <dgm:spPr/>
      <dgm:t>
        <a:bodyPr/>
        <a:lstStyle/>
        <a:p>
          <a:endParaRPr lang="en-US"/>
        </a:p>
      </dgm:t>
    </dgm:pt>
    <dgm:pt modelId="{E2500DF0-6394-4522-954F-0F1152850CDB}" type="sibTrans" cxnId="{5E2571D7-3567-4058-9CF4-995FF42DA66A}">
      <dgm:prSet/>
      <dgm:spPr/>
      <dgm:t>
        <a:bodyPr/>
        <a:lstStyle/>
        <a:p>
          <a:endParaRPr lang="en-US"/>
        </a:p>
      </dgm:t>
    </dgm:pt>
    <dgm:pt modelId="{0777C9FD-0C8F-4031-BB40-0BEC2BA2F397}">
      <dgm:prSet phldrT="[Text]"/>
      <dgm:spPr/>
      <dgm:t>
        <a:bodyPr/>
        <a:lstStyle/>
        <a:p>
          <a:r>
            <a:rPr lang="en-US" b="1" dirty="0"/>
            <a:t>Forecasts</a:t>
          </a:r>
        </a:p>
      </dgm:t>
    </dgm:pt>
    <dgm:pt modelId="{DDCFB250-B03C-452D-BA50-D0145FAA8635}" type="parTrans" cxnId="{B34652A3-D2B2-476A-9FC4-43BF9B3B5A47}">
      <dgm:prSet/>
      <dgm:spPr/>
      <dgm:t>
        <a:bodyPr/>
        <a:lstStyle/>
        <a:p>
          <a:endParaRPr lang="en-US"/>
        </a:p>
      </dgm:t>
    </dgm:pt>
    <dgm:pt modelId="{6F6CF137-B47D-47FB-BD1A-8B5B867C985B}" type="sibTrans" cxnId="{B34652A3-D2B2-476A-9FC4-43BF9B3B5A47}">
      <dgm:prSet/>
      <dgm:spPr/>
      <dgm:t>
        <a:bodyPr/>
        <a:lstStyle/>
        <a:p>
          <a:endParaRPr lang="en-US"/>
        </a:p>
      </dgm:t>
    </dgm:pt>
    <dgm:pt modelId="{DB9FF16E-E5F8-447F-826B-2A0E46A9041D}">
      <dgm:prSet phldrT="[Text]"/>
      <dgm:spPr/>
      <dgm:t>
        <a:bodyPr/>
        <a:lstStyle/>
        <a:p>
          <a:r>
            <a:rPr lang="en-US" b="1" dirty="0"/>
            <a:t>Port Inventory</a:t>
          </a:r>
        </a:p>
      </dgm:t>
    </dgm:pt>
    <dgm:pt modelId="{606973BB-9E7A-4E6B-AB23-06CE67D9CCF1}" type="parTrans" cxnId="{D3286D1B-8AE9-4BA1-BD40-B104897C529A}">
      <dgm:prSet/>
      <dgm:spPr/>
      <dgm:t>
        <a:bodyPr/>
        <a:lstStyle/>
        <a:p>
          <a:endParaRPr lang="en-US"/>
        </a:p>
      </dgm:t>
    </dgm:pt>
    <dgm:pt modelId="{D0D5C087-49AB-4727-89F1-707E122794FA}" type="sibTrans" cxnId="{D3286D1B-8AE9-4BA1-BD40-B104897C529A}">
      <dgm:prSet/>
      <dgm:spPr/>
      <dgm:t>
        <a:bodyPr/>
        <a:lstStyle/>
        <a:p>
          <a:endParaRPr lang="en-US"/>
        </a:p>
      </dgm:t>
    </dgm:pt>
    <dgm:pt modelId="{A4B28443-6AFC-4CDB-A8E2-E926E8E940C2}">
      <dgm:prSet phldrT="[Text]"/>
      <dgm:spPr/>
      <dgm:t>
        <a:bodyPr/>
        <a:lstStyle/>
        <a:p>
          <a:r>
            <a:rPr lang="en-US" b="1" dirty="0"/>
            <a:t>NIC/HBA Configuration</a:t>
          </a:r>
        </a:p>
      </dgm:t>
    </dgm:pt>
    <dgm:pt modelId="{1B3032B8-1C86-46CD-9FD6-F8F0EE9FC042}" type="parTrans" cxnId="{E6742713-ACA6-41D9-86B4-4B06CA8D669D}">
      <dgm:prSet/>
      <dgm:spPr/>
      <dgm:t>
        <a:bodyPr/>
        <a:lstStyle/>
        <a:p>
          <a:endParaRPr lang="en-US"/>
        </a:p>
      </dgm:t>
    </dgm:pt>
    <dgm:pt modelId="{F6673CCB-3C30-426D-BAFE-A8BA2098CB6E}" type="sibTrans" cxnId="{E6742713-ACA6-41D9-86B4-4B06CA8D669D}">
      <dgm:prSet/>
      <dgm:spPr/>
      <dgm:t>
        <a:bodyPr/>
        <a:lstStyle/>
        <a:p>
          <a:endParaRPr lang="en-US"/>
        </a:p>
      </dgm:t>
    </dgm:pt>
    <dgm:pt modelId="{6E9464BB-D298-4DF9-B8E6-832CD6A478F9}">
      <dgm:prSet phldrT="[Text]"/>
      <dgm:spPr/>
      <dgm:t>
        <a:bodyPr/>
        <a:lstStyle/>
        <a:p>
          <a:r>
            <a:rPr lang="en-US" b="1" dirty="0"/>
            <a:t>Switch-Port Map</a:t>
          </a:r>
        </a:p>
      </dgm:t>
    </dgm:pt>
    <dgm:pt modelId="{81839F8F-BB66-40C3-AB6D-7CE98F33A384}" type="parTrans" cxnId="{125F372D-393E-4568-B790-B840201DB16D}">
      <dgm:prSet/>
      <dgm:spPr/>
      <dgm:t>
        <a:bodyPr/>
        <a:lstStyle/>
        <a:p>
          <a:endParaRPr lang="en-US"/>
        </a:p>
      </dgm:t>
    </dgm:pt>
    <dgm:pt modelId="{4804021C-C434-4A90-BB1F-3A7A03FE75C0}" type="sibTrans" cxnId="{125F372D-393E-4568-B790-B840201DB16D}">
      <dgm:prSet/>
      <dgm:spPr/>
      <dgm:t>
        <a:bodyPr/>
        <a:lstStyle/>
        <a:p>
          <a:endParaRPr lang="en-US"/>
        </a:p>
      </dgm:t>
    </dgm:pt>
    <dgm:pt modelId="{1C53BAE7-3A4F-4213-A910-D2158971D26C}">
      <dgm:prSet phldrT="[Text]"/>
      <dgm:spPr/>
      <dgm:t>
        <a:bodyPr/>
        <a:lstStyle/>
        <a:p>
          <a:r>
            <a:rPr lang="en-US" b="1" dirty="0"/>
            <a:t>DNS Validation</a:t>
          </a:r>
        </a:p>
      </dgm:t>
    </dgm:pt>
    <dgm:pt modelId="{0AD5A139-0661-4F6B-A6A5-F467342FCB7A}" type="parTrans" cxnId="{9B3B17D7-79AB-4F4C-AC56-1204EBDAA145}">
      <dgm:prSet/>
      <dgm:spPr/>
      <dgm:t>
        <a:bodyPr/>
        <a:lstStyle/>
        <a:p>
          <a:endParaRPr lang="en-US"/>
        </a:p>
      </dgm:t>
    </dgm:pt>
    <dgm:pt modelId="{0403DD6E-D07E-42AF-BA22-9600BC9D1470}" type="sibTrans" cxnId="{9B3B17D7-79AB-4F4C-AC56-1204EBDAA145}">
      <dgm:prSet/>
      <dgm:spPr/>
      <dgm:t>
        <a:bodyPr/>
        <a:lstStyle/>
        <a:p>
          <a:endParaRPr lang="en-US"/>
        </a:p>
      </dgm:t>
    </dgm:pt>
    <dgm:pt modelId="{FEC346B2-D451-4A9C-B9DF-AB96BC4112AF}">
      <dgm:prSet phldrT="[Text]"/>
      <dgm:spPr/>
      <dgm:t>
        <a:bodyPr/>
        <a:lstStyle/>
        <a:p>
          <a:r>
            <a:rPr lang="en-US" b="1" dirty="0"/>
            <a:t>Monitoring</a:t>
          </a:r>
        </a:p>
      </dgm:t>
    </dgm:pt>
    <dgm:pt modelId="{9A0304A1-5BEB-4BB4-BE28-FCF965CABC64}" type="parTrans" cxnId="{EE1CF263-42C0-4B7D-876F-63A8157216B6}">
      <dgm:prSet/>
      <dgm:spPr/>
      <dgm:t>
        <a:bodyPr/>
        <a:lstStyle/>
        <a:p>
          <a:endParaRPr lang="en-US"/>
        </a:p>
      </dgm:t>
    </dgm:pt>
    <dgm:pt modelId="{0D6B8A3E-0C4F-4902-9655-9E09A7B04A43}" type="sibTrans" cxnId="{EE1CF263-42C0-4B7D-876F-63A8157216B6}">
      <dgm:prSet/>
      <dgm:spPr/>
      <dgm:t>
        <a:bodyPr/>
        <a:lstStyle/>
        <a:p>
          <a:endParaRPr lang="en-US"/>
        </a:p>
      </dgm:t>
    </dgm:pt>
    <dgm:pt modelId="{BF8F95DE-1951-492A-BAF7-73403D251D07}">
      <dgm:prSet phldrT="[Text]"/>
      <dgm:spPr/>
      <dgm:t>
        <a:bodyPr/>
        <a:lstStyle/>
        <a:p>
          <a:r>
            <a:rPr lang="en-US" b="1" dirty="0"/>
            <a:t>Alerts</a:t>
          </a:r>
        </a:p>
      </dgm:t>
    </dgm:pt>
    <dgm:pt modelId="{51D1717B-E663-4727-9033-0DA14DA77899}" type="parTrans" cxnId="{1F229B14-408B-43DF-AF75-1F123F727262}">
      <dgm:prSet/>
      <dgm:spPr/>
      <dgm:t>
        <a:bodyPr/>
        <a:lstStyle/>
        <a:p>
          <a:endParaRPr lang="en-US"/>
        </a:p>
      </dgm:t>
    </dgm:pt>
    <dgm:pt modelId="{C4AD14F2-BCC3-4DE3-A165-A7B3490CCDC3}" type="sibTrans" cxnId="{1F229B14-408B-43DF-AF75-1F123F727262}">
      <dgm:prSet/>
      <dgm:spPr/>
      <dgm:t>
        <a:bodyPr/>
        <a:lstStyle/>
        <a:p>
          <a:endParaRPr lang="en-US"/>
        </a:p>
      </dgm:t>
    </dgm:pt>
    <dgm:pt modelId="{D0EBBB9D-CAAA-4F66-BA5E-968726146423}">
      <dgm:prSet phldrT="[Text]"/>
      <dgm:spPr/>
      <dgm:t>
        <a:bodyPr/>
        <a:lstStyle/>
        <a:p>
          <a:r>
            <a:rPr lang="en-US" b="1" dirty="0"/>
            <a:t>Analytics</a:t>
          </a:r>
        </a:p>
      </dgm:t>
    </dgm:pt>
    <dgm:pt modelId="{89ED9BB5-9B1B-4398-8E61-AD21935DA319}" type="parTrans" cxnId="{A0202CB8-E4EB-4311-81DF-7A837ED07823}">
      <dgm:prSet/>
      <dgm:spPr/>
      <dgm:t>
        <a:bodyPr/>
        <a:lstStyle/>
        <a:p>
          <a:endParaRPr lang="en-US"/>
        </a:p>
      </dgm:t>
    </dgm:pt>
    <dgm:pt modelId="{99BA0128-63F8-485F-8320-FF234955477F}" type="sibTrans" cxnId="{A0202CB8-E4EB-4311-81DF-7A837ED07823}">
      <dgm:prSet/>
      <dgm:spPr/>
      <dgm:t>
        <a:bodyPr/>
        <a:lstStyle/>
        <a:p>
          <a:endParaRPr lang="en-US"/>
        </a:p>
      </dgm:t>
    </dgm:pt>
    <dgm:pt modelId="{F29CFFE5-53C8-4DB1-8221-13A1E08FD8DE}" type="pres">
      <dgm:prSet presAssocID="{2EA17261-1DF5-456F-9AA8-B63455591BF4}" presName="diagram" presStyleCnt="0">
        <dgm:presLayoutVars>
          <dgm:chPref val="1"/>
          <dgm:dir/>
          <dgm:animOne val="branch"/>
          <dgm:animLvl val="lvl"/>
          <dgm:resizeHandles/>
        </dgm:presLayoutVars>
      </dgm:prSet>
      <dgm:spPr/>
    </dgm:pt>
    <dgm:pt modelId="{0FDBD949-196F-4797-97AA-B2DC05781D7F}" type="pres">
      <dgm:prSet presAssocID="{4692A4C2-6F46-4192-B39C-985FC9D07A85}" presName="root" presStyleCnt="0"/>
      <dgm:spPr/>
    </dgm:pt>
    <dgm:pt modelId="{27DC6AC6-26D1-492F-B907-97348A3BD481}" type="pres">
      <dgm:prSet presAssocID="{4692A4C2-6F46-4192-B39C-985FC9D07A85}" presName="rootComposite" presStyleCnt="0"/>
      <dgm:spPr/>
    </dgm:pt>
    <dgm:pt modelId="{3B71FAA6-6918-4198-B01E-41927F8BEE1C}" type="pres">
      <dgm:prSet presAssocID="{4692A4C2-6F46-4192-B39C-985FC9D07A85}" presName="rootText" presStyleLbl="node1" presStyleIdx="0" presStyleCnt="6"/>
      <dgm:spPr/>
    </dgm:pt>
    <dgm:pt modelId="{93BC6112-483F-4837-9584-6D185142406D}" type="pres">
      <dgm:prSet presAssocID="{4692A4C2-6F46-4192-B39C-985FC9D07A85}" presName="rootConnector" presStyleLbl="node1" presStyleIdx="0" presStyleCnt="6"/>
      <dgm:spPr/>
    </dgm:pt>
    <dgm:pt modelId="{59B9BAFD-FDF8-4BF6-B8B4-A87AA5DD8FD2}" type="pres">
      <dgm:prSet presAssocID="{4692A4C2-6F46-4192-B39C-985FC9D07A85}" presName="childShape" presStyleCnt="0"/>
      <dgm:spPr/>
    </dgm:pt>
    <dgm:pt modelId="{B198D2BA-CA5F-44EC-81B6-39EDFC8BBEAE}" type="pres">
      <dgm:prSet presAssocID="{A090AE74-2F83-4A0F-8127-6F44963766E4}" presName="Name13" presStyleLbl="parChTrans1D2" presStyleIdx="0" presStyleCnt="28"/>
      <dgm:spPr/>
    </dgm:pt>
    <dgm:pt modelId="{99CD9C26-431B-4F99-8E56-AEC642372A85}" type="pres">
      <dgm:prSet presAssocID="{067242A4-2442-4E20-8DBD-DFBB340111AF}" presName="childText" presStyleLbl="bgAcc1" presStyleIdx="0" presStyleCnt="28">
        <dgm:presLayoutVars>
          <dgm:bulletEnabled val="1"/>
        </dgm:presLayoutVars>
      </dgm:prSet>
      <dgm:spPr/>
    </dgm:pt>
    <dgm:pt modelId="{A833E097-6447-4E32-AC44-73A9EBFA71D5}" type="pres">
      <dgm:prSet presAssocID="{58911B55-B56E-4BBB-BD46-7DCA434F49D7}" presName="Name13" presStyleLbl="parChTrans1D2" presStyleIdx="1" presStyleCnt="28"/>
      <dgm:spPr/>
    </dgm:pt>
    <dgm:pt modelId="{3BBD8232-A7B2-45A0-86E6-1F17563649B7}" type="pres">
      <dgm:prSet presAssocID="{508E0C38-8282-4018-BD3E-D890DCB76FDC}" presName="childText" presStyleLbl="bgAcc1" presStyleIdx="1" presStyleCnt="28">
        <dgm:presLayoutVars>
          <dgm:bulletEnabled val="1"/>
        </dgm:presLayoutVars>
      </dgm:prSet>
      <dgm:spPr/>
    </dgm:pt>
    <dgm:pt modelId="{EC413F6E-E860-4781-BF29-D6168C1092DC}" type="pres">
      <dgm:prSet presAssocID="{E993FA34-CEB4-41CA-B1AC-1968F991CD88}" presName="Name13" presStyleLbl="parChTrans1D2" presStyleIdx="2" presStyleCnt="28"/>
      <dgm:spPr/>
    </dgm:pt>
    <dgm:pt modelId="{1AFA246F-C46A-434C-815F-81404295DD0D}" type="pres">
      <dgm:prSet presAssocID="{F65B0432-EEA1-471D-AF63-93CE8CAE7CB5}" presName="childText" presStyleLbl="bgAcc1" presStyleIdx="2" presStyleCnt="28">
        <dgm:presLayoutVars>
          <dgm:bulletEnabled val="1"/>
        </dgm:presLayoutVars>
      </dgm:prSet>
      <dgm:spPr/>
    </dgm:pt>
    <dgm:pt modelId="{B7D5C22E-FB97-483B-A609-CB4470B1F26D}" type="pres">
      <dgm:prSet presAssocID="{1CD4CDF2-A4E5-4DE6-B31B-3604F9558FA2}" presName="Name13" presStyleLbl="parChTrans1D2" presStyleIdx="3" presStyleCnt="28"/>
      <dgm:spPr/>
    </dgm:pt>
    <dgm:pt modelId="{18706062-6C72-413C-9C92-021AADAAF46A}" type="pres">
      <dgm:prSet presAssocID="{9967358B-4854-4F55-886E-4C77C9E92070}" presName="childText" presStyleLbl="bgAcc1" presStyleIdx="3" presStyleCnt="28">
        <dgm:presLayoutVars>
          <dgm:bulletEnabled val="1"/>
        </dgm:presLayoutVars>
      </dgm:prSet>
      <dgm:spPr/>
    </dgm:pt>
    <dgm:pt modelId="{0C5EDBE8-474E-434D-B521-7EEF3F8905F9}" type="pres">
      <dgm:prSet presAssocID="{A1D00C2B-EFDD-43CC-8534-8684A5B2F588}" presName="Name13" presStyleLbl="parChTrans1D2" presStyleIdx="4" presStyleCnt="28"/>
      <dgm:spPr/>
    </dgm:pt>
    <dgm:pt modelId="{A4B50781-7BD6-4210-8606-1BC05221C4D4}" type="pres">
      <dgm:prSet presAssocID="{4A09C7AE-DA14-4BB3-92B7-ED9F92630FB8}" presName="childText" presStyleLbl="bgAcc1" presStyleIdx="4" presStyleCnt="28">
        <dgm:presLayoutVars>
          <dgm:bulletEnabled val="1"/>
        </dgm:presLayoutVars>
      </dgm:prSet>
      <dgm:spPr/>
    </dgm:pt>
    <dgm:pt modelId="{E769DDEA-7634-4607-9BC2-9B19675F4EF3}" type="pres">
      <dgm:prSet presAssocID="{3EC6942B-6CF5-49EB-8619-99C6C5E91374}" presName="root" presStyleCnt="0"/>
      <dgm:spPr/>
    </dgm:pt>
    <dgm:pt modelId="{AF1B36E4-4D7E-4B9D-968A-697652121E24}" type="pres">
      <dgm:prSet presAssocID="{3EC6942B-6CF5-49EB-8619-99C6C5E91374}" presName="rootComposite" presStyleCnt="0"/>
      <dgm:spPr/>
    </dgm:pt>
    <dgm:pt modelId="{5C79551B-482D-459D-87B6-BD6CEDC3A0A5}" type="pres">
      <dgm:prSet presAssocID="{3EC6942B-6CF5-49EB-8619-99C6C5E91374}" presName="rootText" presStyleLbl="node1" presStyleIdx="1" presStyleCnt="6"/>
      <dgm:spPr/>
    </dgm:pt>
    <dgm:pt modelId="{3EBAB743-BBFC-4B9C-A1AB-DCE5E4B6F634}" type="pres">
      <dgm:prSet presAssocID="{3EC6942B-6CF5-49EB-8619-99C6C5E91374}" presName="rootConnector" presStyleLbl="node1" presStyleIdx="1" presStyleCnt="6"/>
      <dgm:spPr/>
    </dgm:pt>
    <dgm:pt modelId="{F1C70217-0F25-486A-A0B6-7801F09BA508}" type="pres">
      <dgm:prSet presAssocID="{3EC6942B-6CF5-49EB-8619-99C6C5E91374}" presName="childShape" presStyleCnt="0"/>
      <dgm:spPr/>
    </dgm:pt>
    <dgm:pt modelId="{39174654-DF0A-42BB-AC07-1C4E7C1DA388}" type="pres">
      <dgm:prSet presAssocID="{F0C11A90-1088-4183-BF3C-0C3BF58A4D61}" presName="Name13" presStyleLbl="parChTrans1D2" presStyleIdx="5" presStyleCnt="28"/>
      <dgm:spPr/>
    </dgm:pt>
    <dgm:pt modelId="{35F4EC58-F5B2-47CB-9E38-75CD051A35C5}" type="pres">
      <dgm:prSet presAssocID="{67E91A64-B4BE-418A-A152-0E6D4C9966E2}" presName="childText" presStyleLbl="bgAcc1" presStyleIdx="5" presStyleCnt="28">
        <dgm:presLayoutVars>
          <dgm:bulletEnabled val="1"/>
        </dgm:presLayoutVars>
      </dgm:prSet>
      <dgm:spPr/>
    </dgm:pt>
    <dgm:pt modelId="{14745AAB-5EC1-4836-B7C6-796DA1DADDEC}" type="pres">
      <dgm:prSet presAssocID="{70C13BB4-54FD-437C-866B-A86ECDE158DC}" presName="Name13" presStyleLbl="parChTrans1D2" presStyleIdx="6" presStyleCnt="28"/>
      <dgm:spPr/>
    </dgm:pt>
    <dgm:pt modelId="{220835D3-B0FE-4446-8941-4AE405998C30}" type="pres">
      <dgm:prSet presAssocID="{3DAC629C-5773-4AF4-99F3-2F5723813F94}" presName="childText" presStyleLbl="bgAcc1" presStyleIdx="6" presStyleCnt="28">
        <dgm:presLayoutVars>
          <dgm:bulletEnabled val="1"/>
        </dgm:presLayoutVars>
      </dgm:prSet>
      <dgm:spPr/>
    </dgm:pt>
    <dgm:pt modelId="{4E6FB16E-8973-4A47-A956-AF3DE6F6F8DC}" type="pres">
      <dgm:prSet presAssocID="{2BC69614-88F7-4405-B108-F3CC419C4972}" presName="Name13" presStyleLbl="parChTrans1D2" presStyleIdx="7" presStyleCnt="28"/>
      <dgm:spPr/>
    </dgm:pt>
    <dgm:pt modelId="{DAF6B49C-4297-4C81-AFD7-12AB1BAF38AB}" type="pres">
      <dgm:prSet presAssocID="{690D956F-2CD4-453B-9016-ABD32E60F7D5}" presName="childText" presStyleLbl="bgAcc1" presStyleIdx="7" presStyleCnt="28">
        <dgm:presLayoutVars>
          <dgm:bulletEnabled val="1"/>
        </dgm:presLayoutVars>
      </dgm:prSet>
      <dgm:spPr/>
    </dgm:pt>
    <dgm:pt modelId="{F2694F82-E028-4566-A5C0-907D9AA3F5B5}" type="pres">
      <dgm:prSet presAssocID="{4994CCEF-C8B3-4B52-A89E-FEE3CCFAEA69}" presName="Name13" presStyleLbl="parChTrans1D2" presStyleIdx="8" presStyleCnt="28"/>
      <dgm:spPr/>
    </dgm:pt>
    <dgm:pt modelId="{E1F645F6-637A-44AE-8667-29B747928B4B}" type="pres">
      <dgm:prSet presAssocID="{DE22C7FB-3429-4023-B586-D9E9406784B3}" presName="childText" presStyleLbl="bgAcc1" presStyleIdx="8" presStyleCnt="28">
        <dgm:presLayoutVars>
          <dgm:bulletEnabled val="1"/>
        </dgm:presLayoutVars>
      </dgm:prSet>
      <dgm:spPr/>
    </dgm:pt>
    <dgm:pt modelId="{87FA4849-7DE9-4ACE-BC04-72D0129B364D}" type="pres">
      <dgm:prSet presAssocID="{1A3B145F-FAEB-40BC-861C-33F7DC4C1153}" presName="Name13" presStyleLbl="parChTrans1D2" presStyleIdx="9" presStyleCnt="28"/>
      <dgm:spPr/>
    </dgm:pt>
    <dgm:pt modelId="{0E1E170E-9A54-441D-86CF-2DAD7D7CE7BD}" type="pres">
      <dgm:prSet presAssocID="{94224D6C-58FF-4201-B47E-A96738076278}" presName="childText" presStyleLbl="bgAcc1" presStyleIdx="9" presStyleCnt="28">
        <dgm:presLayoutVars>
          <dgm:bulletEnabled val="1"/>
        </dgm:presLayoutVars>
      </dgm:prSet>
      <dgm:spPr/>
    </dgm:pt>
    <dgm:pt modelId="{CA2A4492-4847-4988-9937-70859211178D}" type="pres">
      <dgm:prSet presAssocID="{06331DE1-C59E-42DE-9FB9-008F5C83ED19}" presName="root" presStyleCnt="0"/>
      <dgm:spPr/>
    </dgm:pt>
    <dgm:pt modelId="{BCDE34FA-4A2A-4338-A5A5-AA94180A34CB}" type="pres">
      <dgm:prSet presAssocID="{06331DE1-C59E-42DE-9FB9-008F5C83ED19}" presName="rootComposite" presStyleCnt="0"/>
      <dgm:spPr/>
    </dgm:pt>
    <dgm:pt modelId="{29A28D1C-ACFB-42DA-8675-63EFBD8E464C}" type="pres">
      <dgm:prSet presAssocID="{06331DE1-C59E-42DE-9FB9-008F5C83ED19}" presName="rootText" presStyleLbl="node1" presStyleIdx="2" presStyleCnt="6"/>
      <dgm:spPr/>
    </dgm:pt>
    <dgm:pt modelId="{44457438-2C13-4DF3-8F61-F10BC93DB71A}" type="pres">
      <dgm:prSet presAssocID="{06331DE1-C59E-42DE-9FB9-008F5C83ED19}" presName="rootConnector" presStyleLbl="node1" presStyleIdx="2" presStyleCnt="6"/>
      <dgm:spPr/>
    </dgm:pt>
    <dgm:pt modelId="{26838621-A113-4C65-8A62-8CED9D87C7B7}" type="pres">
      <dgm:prSet presAssocID="{06331DE1-C59E-42DE-9FB9-008F5C83ED19}" presName="childShape" presStyleCnt="0"/>
      <dgm:spPr/>
    </dgm:pt>
    <dgm:pt modelId="{43FC0404-5499-4180-9B0F-E68A342ACE78}" type="pres">
      <dgm:prSet presAssocID="{C47D81A3-0B94-4E8C-A3EC-D243A4EAD2A0}" presName="Name13" presStyleLbl="parChTrans1D2" presStyleIdx="10" presStyleCnt="28"/>
      <dgm:spPr/>
    </dgm:pt>
    <dgm:pt modelId="{97D4AF69-9DDE-48BA-81E6-7C752E9210CD}" type="pres">
      <dgm:prSet presAssocID="{5A5DE2B7-9795-4969-B4E5-AC9D26D13286}" presName="childText" presStyleLbl="bgAcc1" presStyleIdx="10" presStyleCnt="28">
        <dgm:presLayoutVars>
          <dgm:bulletEnabled val="1"/>
        </dgm:presLayoutVars>
      </dgm:prSet>
      <dgm:spPr/>
    </dgm:pt>
    <dgm:pt modelId="{E2CE7214-3E07-40A7-934A-E7959C148BA9}" type="pres">
      <dgm:prSet presAssocID="{2F7B550D-6378-4D86-AB90-C0EE74C4D7A4}" presName="Name13" presStyleLbl="parChTrans1D2" presStyleIdx="11" presStyleCnt="28"/>
      <dgm:spPr/>
    </dgm:pt>
    <dgm:pt modelId="{93C85E04-E59B-42F3-B82D-28F7FDFC20EC}" type="pres">
      <dgm:prSet presAssocID="{09BB2E02-1A09-4A63-A80D-1931C59A4BCF}" presName="childText" presStyleLbl="bgAcc1" presStyleIdx="11" presStyleCnt="28">
        <dgm:presLayoutVars>
          <dgm:bulletEnabled val="1"/>
        </dgm:presLayoutVars>
      </dgm:prSet>
      <dgm:spPr/>
    </dgm:pt>
    <dgm:pt modelId="{B90568A1-C999-4596-A0AA-20C93AA136B0}" type="pres">
      <dgm:prSet presAssocID="{3C69F568-3BDA-4AA9-9614-F86FA3E67681}" presName="Name13" presStyleLbl="parChTrans1D2" presStyleIdx="12" presStyleCnt="28"/>
      <dgm:spPr/>
    </dgm:pt>
    <dgm:pt modelId="{29288223-CF44-46B3-A344-0A5040B66665}" type="pres">
      <dgm:prSet presAssocID="{33F0D472-18AD-4E1E-AD79-119AA7132E70}" presName="childText" presStyleLbl="bgAcc1" presStyleIdx="12" presStyleCnt="28">
        <dgm:presLayoutVars>
          <dgm:bulletEnabled val="1"/>
        </dgm:presLayoutVars>
      </dgm:prSet>
      <dgm:spPr/>
    </dgm:pt>
    <dgm:pt modelId="{6118425E-248E-4804-AC43-5BAA368B0966}" type="pres">
      <dgm:prSet presAssocID="{F696802F-8BD7-44E0-A221-FC718DF78080}" presName="Name13" presStyleLbl="parChTrans1D2" presStyleIdx="13" presStyleCnt="28"/>
      <dgm:spPr/>
    </dgm:pt>
    <dgm:pt modelId="{7DEC2234-B8BA-43E7-8879-7908CEE8ACDF}" type="pres">
      <dgm:prSet presAssocID="{CBEA1297-B011-4F68-B84B-70CE8AB5518E}" presName="childText" presStyleLbl="bgAcc1" presStyleIdx="13" presStyleCnt="28">
        <dgm:presLayoutVars>
          <dgm:bulletEnabled val="1"/>
        </dgm:presLayoutVars>
      </dgm:prSet>
      <dgm:spPr/>
    </dgm:pt>
    <dgm:pt modelId="{E122F864-0C0C-4F86-9137-AE40BCA99C12}" type="pres">
      <dgm:prSet presAssocID="{D3E7F3D2-14C7-4524-B6CF-0BC7C13818AE}" presName="Name13" presStyleLbl="parChTrans1D2" presStyleIdx="14" presStyleCnt="28"/>
      <dgm:spPr/>
    </dgm:pt>
    <dgm:pt modelId="{E837BA76-DDF0-4B11-AC6F-23F495EA5946}" type="pres">
      <dgm:prSet presAssocID="{24B1B273-E429-4BDB-8195-EC2EE47DEF38}" presName="childText" presStyleLbl="bgAcc1" presStyleIdx="14" presStyleCnt="28">
        <dgm:presLayoutVars>
          <dgm:bulletEnabled val="1"/>
        </dgm:presLayoutVars>
      </dgm:prSet>
      <dgm:spPr/>
    </dgm:pt>
    <dgm:pt modelId="{7BB8D029-8B76-4A0F-809E-FEAF8BF25E96}" type="pres">
      <dgm:prSet presAssocID="{82827462-FE4B-46F6-82C9-0CEDAC11ED50}" presName="root" presStyleCnt="0"/>
      <dgm:spPr/>
    </dgm:pt>
    <dgm:pt modelId="{75086C22-479E-43FD-B2D1-109B91EA3DF4}" type="pres">
      <dgm:prSet presAssocID="{82827462-FE4B-46F6-82C9-0CEDAC11ED50}" presName="rootComposite" presStyleCnt="0"/>
      <dgm:spPr/>
    </dgm:pt>
    <dgm:pt modelId="{94A0AB60-6C54-4570-ADE1-7965875CE40A}" type="pres">
      <dgm:prSet presAssocID="{82827462-FE4B-46F6-82C9-0CEDAC11ED50}" presName="rootText" presStyleLbl="node1" presStyleIdx="3" presStyleCnt="6"/>
      <dgm:spPr/>
    </dgm:pt>
    <dgm:pt modelId="{675B890E-CCBA-48F7-B072-DA66097706C6}" type="pres">
      <dgm:prSet presAssocID="{82827462-FE4B-46F6-82C9-0CEDAC11ED50}" presName="rootConnector" presStyleLbl="node1" presStyleIdx="3" presStyleCnt="6"/>
      <dgm:spPr/>
    </dgm:pt>
    <dgm:pt modelId="{A3C3C367-E80F-4373-BF35-9F64C0A4F345}" type="pres">
      <dgm:prSet presAssocID="{82827462-FE4B-46F6-82C9-0CEDAC11ED50}" presName="childShape" presStyleCnt="0"/>
      <dgm:spPr/>
    </dgm:pt>
    <dgm:pt modelId="{61AA6849-ECB3-439B-888B-4C1400AD24D2}" type="pres">
      <dgm:prSet presAssocID="{A33BD0FB-A022-405D-B4E9-F280A84EF78A}" presName="Name13" presStyleLbl="parChTrans1D2" presStyleIdx="15" presStyleCnt="28"/>
      <dgm:spPr/>
    </dgm:pt>
    <dgm:pt modelId="{E6481705-B553-40AC-B4CF-CAF6AE512A53}" type="pres">
      <dgm:prSet presAssocID="{CDDA10E5-C588-427B-A4C2-7D0448A92A1A}" presName="childText" presStyleLbl="bgAcc1" presStyleIdx="15" presStyleCnt="28">
        <dgm:presLayoutVars>
          <dgm:bulletEnabled val="1"/>
        </dgm:presLayoutVars>
      </dgm:prSet>
      <dgm:spPr/>
    </dgm:pt>
    <dgm:pt modelId="{74BB1A53-90EF-446E-9B06-6F54A810B34D}" type="pres">
      <dgm:prSet presAssocID="{F6B415AE-12E3-4415-B5CA-213513349D05}" presName="Name13" presStyleLbl="parChTrans1D2" presStyleIdx="16" presStyleCnt="28"/>
      <dgm:spPr/>
    </dgm:pt>
    <dgm:pt modelId="{AA12F60C-179B-40E4-81D7-A1DDE16AC4EC}" type="pres">
      <dgm:prSet presAssocID="{CCE3DC39-084A-49CD-A21E-9B5422C8EB31}" presName="childText" presStyleLbl="bgAcc1" presStyleIdx="16" presStyleCnt="28">
        <dgm:presLayoutVars>
          <dgm:bulletEnabled val="1"/>
        </dgm:presLayoutVars>
      </dgm:prSet>
      <dgm:spPr/>
    </dgm:pt>
    <dgm:pt modelId="{C40C1FD9-59F8-4F85-8681-E8A4AA0AABC7}" type="pres">
      <dgm:prSet presAssocID="{B2F008EA-B531-4550-825D-753CF2034846}" presName="Name13" presStyleLbl="parChTrans1D2" presStyleIdx="17" presStyleCnt="28"/>
      <dgm:spPr/>
    </dgm:pt>
    <dgm:pt modelId="{70A1A30B-0D64-406D-8A57-DB74786A0247}" type="pres">
      <dgm:prSet presAssocID="{AA1C0579-B320-4D16-8F72-8CAE655EDD2A}" presName="childText" presStyleLbl="bgAcc1" presStyleIdx="17" presStyleCnt="28">
        <dgm:presLayoutVars>
          <dgm:bulletEnabled val="1"/>
        </dgm:presLayoutVars>
      </dgm:prSet>
      <dgm:spPr/>
    </dgm:pt>
    <dgm:pt modelId="{6FA2452B-6DF4-4909-BE60-9AD254D1482B}" type="pres">
      <dgm:prSet presAssocID="{DDCFB250-B03C-452D-BA50-D0145FAA8635}" presName="Name13" presStyleLbl="parChTrans1D2" presStyleIdx="18" presStyleCnt="28"/>
      <dgm:spPr/>
    </dgm:pt>
    <dgm:pt modelId="{2EE25315-6B1F-45CE-9205-5A402F0280F5}" type="pres">
      <dgm:prSet presAssocID="{0777C9FD-0C8F-4031-BB40-0BEC2BA2F397}" presName="childText" presStyleLbl="bgAcc1" presStyleIdx="18" presStyleCnt="28">
        <dgm:presLayoutVars>
          <dgm:bulletEnabled val="1"/>
        </dgm:presLayoutVars>
      </dgm:prSet>
      <dgm:spPr/>
    </dgm:pt>
    <dgm:pt modelId="{A516A25B-771D-4024-8C91-045E6B67DB21}" type="pres">
      <dgm:prSet presAssocID="{70AA9F93-9785-4695-ABC1-D970C29635A6}" presName="root" presStyleCnt="0"/>
      <dgm:spPr/>
    </dgm:pt>
    <dgm:pt modelId="{3F61AA23-C779-445A-8DA7-567290E3DB72}" type="pres">
      <dgm:prSet presAssocID="{70AA9F93-9785-4695-ABC1-D970C29635A6}" presName="rootComposite" presStyleCnt="0"/>
      <dgm:spPr/>
    </dgm:pt>
    <dgm:pt modelId="{059A9DA5-F3D9-46ED-A652-BF35ABBC5C94}" type="pres">
      <dgm:prSet presAssocID="{70AA9F93-9785-4695-ABC1-D970C29635A6}" presName="rootText" presStyleLbl="node1" presStyleIdx="4" presStyleCnt="6"/>
      <dgm:spPr/>
    </dgm:pt>
    <dgm:pt modelId="{25A01D27-97C6-45C2-86BD-39AD858A201E}" type="pres">
      <dgm:prSet presAssocID="{70AA9F93-9785-4695-ABC1-D970C29635A6}" presName="rootConnector" presStyleLbl="node1" presStyleIdx="4" presStyleCnt="6"/>
      <dgm:spPr/>
    </dgm:pt>
    <dgm:pt modelId="{00B496F6-0601-418F-8F4E-81ADAC3F0D84}" type="pres">
      <dgm:prSet presAssocID="{70AA9F93-9785-4695-ABC1-D970C29635A6}" presName="childShape" presStyleCnt="0"/>
      <dgm:spPr/>
    </dgm:pt>
    <dgm:pt modelId="{9CBBDA3E-FAE9-4E67-BCE9-0F1B478882AA}" type="pres">
      <dgm:prSet presAssocID="{ED65D580-BBD5-485C-B089-8A576EFBADE1}" presName="Name13" presStyleLbl="parChTrans1D2" presStyleIdx="19" presStyleCnt="28"/>
      <dgm:spPr/>
    </dgm:pt>
    <dgm:pt modelId="{761987EF-D8AF-4461-AE8B-9CE6F7DD4FB2}" type="pres">
      <dgm:prSet presAssocID="{45E11A61-9AE0-4BC2-ACCE-32E1FF3E0FF3}" presName="childText" presStyleLbl="bgAcc1" presStyleIdx="19" presStyleCnt="28">
        <dgm:presLayoutVars>
          <dgm:bulletEnabled val="1"/>
        </dgm:presLayoutVars>
      </dgm:prSet>
      <dgm:spPr/>
    </dgm:pt>
    <dgm:pt modelId="{AFC48E88-FD75-45E1-8E9C-CD049D38E5C8}" type="pres">
      <dgm:prSet presAssocID="{606973BB-9E7A-4E6B-AB23-06CE67D9CCF1}" presName="Name13" presStyleLbl="parChTrans1D2" presStyleIdx="20" presStyleCnt="28"/>
      <dgm:spPr/>
    </dgm:pt>
    <dgm:pt modelId="{6C7ED510-943D-4223-B76D-30222930EB31}" type="pres">
      <dgm:prSet presAssocID="{DB9FF16E-E5F8-447F-826B-2A0E46A9041D}" presName="childText" presStyleLbl="bgAcc1" presStyleIdx="20" presStyleCnt="28">
        <dgm:presLayoutVars>
          <dgm:bulletEnabled val="1"/>
        </dgm:presLayoutVars>
      </dgm:prSet>
      <dgm:spPr/>
    </dgm:pt>
    <dgm:pt modelId="{EE840DBA-E569-47FD-8654-3E2E7449D2DE}" type="pres">
      <dgm:prSet presAssocID="{1B3032B8-1C86-46CD-9FD6-F8F0EE9FC042}" presName="Name13" presStyleLbl="parChTrans1D2" presStyleIdx="21" presStyleCnt="28"/>
      <dgm:spPr/>
    </dgm:pt>
    <dgm:pt modelId="{AFF2B110-45CF-4FFD-8934-CA79AABB7856}" type="pres">
      <dgm:prSet presAssocID="{A4B28443-6AFC-4CDB-A8E2-E926E8E940C2}" presName="childText" presStyleLbl="bgAcc1" presStyleIdx="21" presStyleCnt="28">
        <dgm:presLayoutVars>
          <dgm:bulletEnabled val="1"/>
        </dgm:presLayoutVars>
      </dgm:prSet>
      <dgm:spPr/>
    </dgm:pt>
    <dgm:pt modelId="{0CF673BD-507A-481F-B041-DF06757DC3D3}" type="pres">
      <dgm:prSet presAssocID="{81839F8F-BB66-40C3-AB6D-7CE98F33A384}" presName="Name13" presStyleLbl="parChTrans1D2" presStyleIdx="22" presStyleCnt="28"/>
      <dgm:spPr/>
    </dgm:pt>
    <dgm:pt modelId="{94EB2833-DA8C-472C-9A32-FEF4B09E777F}" type="pres">
      <dgm:prSet presAssocID="{6E9464BB-D298-4DF9-B8E6-832CD6A478F9}" presName="childText" presStyleLbl="bgAcc1" presStyleIdx="22" presStyleCnt="28">
        <dgm:presLayoutVars>
          <dgm:bulletEnabled val="1"/>
        </dgm:presLayoutVars>
      </dgm:prSet>
      <dgm:spPr/>
    </dgm:pt>
    <dgm:pt modelId="{695ED570-5B1C-4CD2-8D4D-43E6E6389A38}" type="pres">
      <dgm:prSet presAssocID="{0AD5A139-0661-4F6B-A6A5-F467342FCB7A}" presName="Name13" presStyleLbl="parChTrans1D2" presStyleIdx="23" presStyleCnt="28"/>
      <dgm:spPr/>
    </dgm:pt>
    <dgm:pt modelId="{76B8701A-7878-4B10-B195-DEA280EE4C48}" type="pres">
      <dgm:prSet presAssocID="{1C53BAE7-3A4F-4213-A910-D2158971D26C}" presName="childText" presStyleLbl="bgAcc1" presStyleIdx="23" presStyleCnt="28">
        <dgm:presLayoutVars>
          <dgm:bulletEnabled val="1"/>
        </dgm:presLayoutVars>
      </dgm:prSet>
      <dgm:spPr/>
    </dgm:pt>
    <dgm:pt modelId="{CB3D9BCF-9C26-4335-8A7B-40D65480BF20}" type="pres">
      <dgm:prSet presAssocID="{6D60CF44-80DE-42E4-B340-772387706F0E}" presName="root" presStyleCnt="0"/>
      <dgm:spPr/>
    </dgm:pt>
    <dgm:pt modelId="{6B8E9D8B-19CD-4E25-9FE2-38F03745D431}" type="pres">
      <dgm:prSet presAssocID="{6D60CF44-80DE-42E4-B340-772387706F0E}" presName="rootComposite" presStyleCnt="0"/>
      <dgm:spPr/>
    </dgm:pt>
    <dgm:pt modelId="{F5C392F7-DD4C-4CE7-AB03-DD1BED2AEDBE}" type="pres">
      <dgm:prSet presAssocID="{6D60CF44-80DE-42E4-B340-772387706F0E}" presName="rootText" presStyleLbl="node1" presStyleIdx="5" presStyleCnt="6"/>
      <dgm:spPr/>
    </dgm:pt>
    <dgm:pt modelId="{B4ECBB07-E61A-4606-BA9B-A2544094B0A5}" type="pres">
      <dgm:prSet presAssocID="{6D60CF44-80DE-42E4-B340-772387706F0E}" presName="rootConnector" presStyleLbl="node1" presStyleIdx="5" presStyleCnt="6"/>
      <dgm:spPr/>
    </dgm:pt>
    <dgm:pt modelId="{FDC1ACCA-421A-4735-869B-1E67571610DB}" type="pres">
      <dgm:prSet presAssocID="{6D60CF44-80DE-42E4-B340-772387706F0E}" presName="childShape" presStyleCnt="0"/>
      <dgm:spPr/>
    </dgm:pt>
    <dgm:pt modelId="{BF352A92-62E5-4CCA-8E6D-63F056D2E220}" type="pres">
      <dgm:prSet presAssocID="{096C9A41-5F1D-40BE-BC27-64EAF2E21E18}" presName="Name13" presStyleLbl="parChTrans1D2" presStyleIdx="24" presStyleCnt="28"/>
      <dgm:spPr/>
    </dgm:pt>
    <dgm:pt modelId="{35042715-4FE6-4A2B-B79E-AF6635BF0205}" type="pres">
      <dgm:prSet presAssocID="{CDA76D4F-FFAF-4892-B75A-D32CEF7AF82F}" presName="childText" presStyleLbl="bgAcc1" presStyleIdx="24" presStyleCnt="28">
        <dgm:presLayoutVars>
          <dgm:bulletEnabled val="1"/>
        </dgm:presLayoutVars>
      </dgm:prSet>
      <dgm:spPr/>
    </dgm:pt>
    <dgm:pt modelId="{4BF0704B-B51F-4B52-8088-879EBFE6B5E3}" type="pres">
      <dgm:prSet presAssocID="{9A0304A1-5BEB-4BB4-BE28-FCF965CABC64}" presName="Name13" presStyleLbl="parChTrans1D2" presStyleIdx="25" presStyleCnt="28"/>
      <dgm:spPr/>
    </dgm:pt>
    <dgm:pt modelId="{D6272845-045C-4206-B2E8-7B2F2B5BE8A4}" type="pres">
      <dgm:prSet presAssocID="{FEC346B2-D451-4A9C-B9DF-AB96BC4112AF}" presName="childText" presStyleLbl="bgAcc1" presStyleIdx="25" presStyleCnt="28">
        <dgm:presLayoutVars>
          <dgm:bulletEnabled val="1"/>
        </dgm:presLayoutVars>
      </dgm:prSet>
      <dgm:spPr/>
    </dgm:pt>
    <dgm:pt modelId="{D7A02F86-E383-4289-B21E-0D8597D277A3}" type="pres">
      <dgm:prSet presAssocID="{51D1717B-E663-4727-9033-0DA14DA77899}" presName="Name13" presStyleLbl="parChTrans1D2" presStyleIdx="26" presStyleCnt="28"/>
      <dgm:spPr/>
    </dgm:pt>
    <dgm:pt modelId="{4C149D33-C96A-45B0-BFC5-E2F87C518E8E}" type="pres">
      <dgm:prSet presAssocID="{BF8F95DE-1951-492A-BAF7-73403D251D07}" presName="childText" presStyleLbl="bgAcc1" presStyleIdx="26" presStyleCnt="28">
        <dgm:presLayoutVars>
          <dgm:bulletEnabled val="1"/>
        </dgm:presLayoutVars>
      </dgm:prSet>
      <dgm:spPr/>
    </dgm:pt>
    <dgm:pt modelId="{625AE3A1-D952-4D18-8178-13A9FCB946DB}" type="pres">
      <dgm:prSet presAssocID="{89ED9BB5-9B1B-4398-8E61-AD21935DA319}" presName="Name13" presStyleLbl="parChTrans1D2" presStyleIdx="27" presStyleCnt="28"/>
      <dgm:spPr/>
    </dgm:pt>
    <dgm:pt modelId="{76BF36BC-9D57-4F11-8741-8C8F55EC82BF}" type="pres">
      <dgm:prSet presAssocID="{D0EBBB9D-CAAA-4F66-BA5E-968726146423}" presName="childText" presStyleLbl="bgAcc1" presStyleIdx="27" presStyleCnt="28">
        <dgm:presLayoutVars>
          <dgm:bulletEnabled val="1"/>
        </dgm:presLayoutVars>
      </dgm:prSet>
      <dgm:spPr/>
    </dgm:pt>
  </dgm:ptLst>
  <dgm:cxnLst>
    <dgm:cxn modelId="{2335B501-972C-4702-97C9-4ED06416153C}" type="presOf" srcId="{BF8F95DE-1951-492A-BAF7-73403D251D07}" destId="{4C149D33-C96A-45B0-BFC5-E2F87C518E8E}" srcOrd="0" destOrd="0" presId="urn:microsoft.com/office/officeart/2005/8/layout/hierarchy3"/>
    <dgm:cxn modelId="{6D6BDC02-153F-4323-B3A9-99702BFCEED1}" type="presOf" srcId="{2EA17261-1DF5-456F-9AA8-B63455591BF4}" destId="{F29CFFE5-53C8-4DB1-8221-13A1E08FD8DE}" srcOrd="0" destOrd="0" presId="urn:microsoft.com/office/officeart/2005/8/layout/hierarchy3"/>
    <dgm:cxn modelId="{35897C03-E250-464A-AEF5-D96A1F9507C7}" srcId="{6D60CF44-80DE-42E4-B340-772387706F0E}" destId="{CDA76D4F-FFAF-4892-B75A-D32CEF7AF82F}" srcOrd="0" destOrd="0" parTransId="{096C9A41-5F1D-40BE-BC27-64EAF2E21E18}" sibTransId="{45FAB37A-3E3B-4A68-A97C-1CE439A1A1BB}"/>
    <dgm:cxn modelId="{A98A5707-97C8-48DD-8A2D-2AC681CBE065}" type="presOf" srcId="{4692A4C2-6F46-4192-B39C-985FC9D07A85}" destId="{3B71FAA6-6918-4198-B01E-41927F8BEE1C}" srcOrd="0" destOrd="0" presId="urn:microsoft.com/office/officeart/2005/8/layout/hierarchy3"/>
    <dgm:cxn modelId="{23855708-A116-4B6A-86C1-A909808A99BE}" type="presOf" srcId="{1CD4CDF2-A4E5-4DE6-B31B-3604F9558FA2}" destId="{B7D5C22E-FB97-483B-A609-CB4470B1F26D}" srcOrd="0" destOrd="0" presId="urn:microsoft.com/office/officeart/2005/8/layout/hierarchy3"/>
    <dgm:cxn modelId="{F5FBE208-E483-4E2E-83BB-3C452726DDA2}" type="presOf" srcId="{3DAC629C-5773-4AF4-99F3-2F5723813F94}" destId="{220835D3-B0FE-4446-8941-4AE405998C30}" srcOrd="0" destOrd="0" presId="urn:microsoft.com/office/officeart/2005/8/layout/hierarchy3"/>
    <dgm:cxn modelId="{3576320A-6EB2-4277-9AC5-EBEE2DD0BA04}" srcId="{3EC6942B-6CF5-49EB-8619-99C6C5E91374}" destId="{DE22C7FB-3429-4023-B586-D9E9406784B3}" srcOrd="3" destOrd="0" parTransId="{4994CCEF-C8B3-4B52-A89E-FEE3CCFAEA69}" sibTransId="{A57D2990-581A-4069-B5B7-256BCF139410}"/>
    <dgm:cxn modelId="{AA7FD20C-8F58-43D7-88AA-B6FDE762F8A3}" type="presOf" srcId="{6E9464BB-D298-4DF9-B8E6-832CD6A478F9}" destId="{94EB2833-DA8C-472C-9A32-FEF4B09E777F}" srcOrd="0" destOrd="0" presId="urn:microsoft.com/office/officeart/2005/8/layout/hierarchy3"/>
    <dgm:cxn modelId="{E6742713-ACA6-41D9-86B4-4B06CA8D669D}" srcId="{70AA9F93-9785-4695-ABC1-D970C29635A6}" destId="{A4B28443-6AFC-4CDB-A8E2-E926E8E940C2}" srcOrd="2" destOrd="0" parTransId="{1B3032B8-1C86-46CD-9FD6-F8F0EE9FC042}" sibTransId="{F6673CCB-3C30-426D-BAFE-A8BA2098CB6E}"/>
    <dgm:cxn modelId="{C4EAF913-9491-482D-A455-1768A7C8BAC4}" type="presOf" srcId="{70AA9F93-9785-4695-ABC1-D970C29635A6}" destId="{25A01D27-97C6-45C2-86BD-39AD858A201E}" srcOrd="1" destOrd="0" presId="urn:microsoft.com/office/officeart/2005/8/layout/hierarchy3"/>
    <dgm:cxn modelId="{1F229B14-408B-43DF-AF75-1F123F727262}" srcId="{6D60CF44-80DE-42E4-B340-772387706F0E}" destId="{BF8F95DE-1951-492A-BAF7-73403D251D07}" srcOrd="2" destOrd="0" parTransId="{51D1717B-E663-4727-9033-0DA14DA77899}" sibTransId="{C4AD14F2-BCC3-4DE3-A165-A7B3490CCDC3}"/>
    <dgm:cxn modelId="{CE324416-32D6-4D6F-9164-470C8CC26375}" srcId="{3EC6942B-6CF5-49EB-8619-99C6C5E91374}" destId="{67E91A64-B4BE-418A-A152-0E6D4C9966E2}" srcOrd="0" destOrd="0" parTransId="{F0C11A90-1088-4183-BF3C-0C3BF58A4D61}" sibTransId="{16912049-8ECA-41B3-A3D2-BAFBE5632AB6}"/>
    <dgm:cxn modelId="{9A9B4D18-795B-48B9-9821-6886F5E862DF}" srcId="{4692A4C2-6F46-4192-B39C-985FC9D07A85}" destId="{508E0C38-8282-4018-BD3E-D890DCB76FDC}" srcOrd="1" destOrd="0" parTransId="{58911B55-B56E-4BBB-BD46-7DCA434F49D7}" sibTransId="{18CC4A7C-8014-48AF-9055-87D6A830DD35}"/>
    <dgm:cxn modelId="{2C1D0F19-C0B5-42A6-8BB8-67D2B1E112D9}" type="presOf" srcId="{06331DE1-C59E-42DE-9FB9-008F5C83ED19}" destId="{29A28D1C-ACFB-42DA-8675-63EFBD8E464C}" srcOrd="0" destOrd="0" presId="urn:microsoft.com/office/officeart/2005/8/layout/hierarchy3"/>
    <dgm:cxn modelId="{D3286D1B-8AE9-4BA1-BD40-B104897C529A}" srcId="{70AA9F93-9785-4695-ABC1-D970C29635A6}" destId="{DB9FF16E-E5F8-447F-826B-2A0E46A9041D}" srcOrd="1" destOrd="0" parTransId="{606973BB-9E7A-4E6B-AB23-06CE67D9CCF1}" sibTransId="{D0D5C087-49AB-4727-89F1-707E122794FA}"/>
    <dgm:cxn modelId="{60F7761E-FF52-464B-B490-BA5F19FB9277}" srcId="{2EA17261-1DF5-456F-9AA8-B63455591BF4}" destId="{06331DE1-C59E-42DE-9FB9-008F5C83ED19}" srcOrd="2" destOrd="0" parTransId="{12C2C54A-38A4-488D-84AB-708811BD59CF}" sibTransId="{0CB20593-58EF-42D1-AAEA-B8BBA60E1B9D}"/>
    <dgm:cxn modelId="{B3457E23-C5EB-495A-949F-4E708808D4EF}" type="presOf" srcId="{89ED9BB5-9B1B-4398-8E61-AD21935DA319}" destId="{625AE3A1-D952-4D18-8178-13A9FCB946DB}" srcOrd="0" destOrd="0" presId="urn:microsoft.com/office/officeart/2005/8/layout/hierarchy3"/>
    <dgm:cxn modelId="{6F7D1625-609A-4875-88C4-DAFAFB4B2839}" srcId="{2EA17261-1DF5-456F-9AA8-B63455591BF4}" destId="{3EC6942B-6CF5-49EB-8619-99C6C5E91374}" srcOrd="1" destOrd="0" parTransId="{CD50A3C1-D724-40B3-AF3A-CBA11B35B78D}" sibTransId="{AD94C55D-B60B-42FE-972F-5B8D573DB723}"/>
    <dgm:cxn modelId="{ED7DE62B-2AC2-4B16-BC04-92AC39E84A48}" type="presOf" srcId="{F696802F-8BD7-44E0-A221-FC718DF78080}" destId="{6118425E-248E-4804-AC43-5BAA368B0966}" srcOrd="0" destOrd="0" presId="urn:microsoft.com/office/officeart/2005/8/layout/hierarchy3"/>
    <dgm:cxn modelId="{125F372D-393E-4568-B790-B840201DB16D}" srcId="{70AA9F93-9785-4695-ABC1-D970C29635A6}" destId="{6E9464BB-D298-4DF9-B8E6-832CD6A478F9}" srcOrd="3" destOrd="0" parTransId="{81839F8F-BB66-40C3-AB6D-7CE98F33A384}" sibTransId="{4804021C-C434-4A90-BB1F-3A7A03FE75C0}"/>
    <dgm:cxn modelId="{879E7831-DDE9-468F-9564-31206006DB7E}" type="presOf" srcId="{FEC346B2-D451-4A9C-B9DF-AB96BC4112AF}" destId="{D6272845-045C-4206-B2E8-7B2F2B5BE8A4}" srcOrd="0" destOrd="0" presId="urn:microsoft.com/office/officeart/2005/8/layout/hierarchy3"/>
    <dgm:cxn modelId="{5DFDBF31-4CB9-4AA9-AC6A-298E62FB8FD6}" srcId="{4692A4C2-6F46-4192-B39C-985FC9D07A85}" destId="{4A09C7AE-DA14-4BB3-92B7-ED9F92630FB8}" srcOrd="4" destOrd="0" parTransId="{A1D00C2B-EFDD-43CC-8534-8684A5B2F588}" sibTransId="{A866872C-267A-4128-BBF9-E48C4D1CB8EF}"/>
    <dgm:cxn modelId="{D404CB31-05F3-444B-8987-4BCF9750C828}" type="presOf" srcId="{C47D81A3-0B94-4E8C-A3EC-D243A4EAD2A0}" destId="{43FC0404-5499-4180-9B0F-E68A342ACE78}" srcOrd="0" destOrd="0" presId="urn:microsoft.com/office/officeart/2005/8/layout/hierarchy3"/>
    <dgm:cxn modelId="{CCA87F33-1B69-425C-9927-BEFD136742FF}" type="presOf" srcId="{4A09C7AE-DA14-4BB3-92B7-ED9F92630FB8}" destId="{A4B50781-7BD6-4210-8606-1BC05221C4D4}" srcOrd="0" destOrd="0" presId="urn:microsoft.com/office/officeart/2005/8/layout/hierarchy3"/>
    <dgm:cxn modelId="{6BD43D34-7B20-4262-9FA4-B7BC4FE66981}" type="presOf" srcId="{1B3032B8-1C86-46CD-9FD6-F8F0EE9FC042}" destId="{EE840DBA-E569-47FD-8654-3E2E7449D2DE}" srcOrd="0" destOrd="0" presId="urn:microsoft.com/office/officeart/2005/8/layout/hierarchy3"/>
    <dgm:cxn modelId="{A7824436-2DE4-476F-83B1-0CE35A24B25F}" type="presOf" srcId="{58911B55-B56E-4BBB-BD46-7DCA434F49D7}" destId="{A833E097-6447-4E32-AC44-73A9EBFA71D5}" srcOrd="0" destOrd="0" presId="urn:microsoft.com/office/officeart/2005/8/layout/hierarchy3"/>
    <dgm:cxn modelId="{6F8BA738-B323-452C-90A6-8AAC4C768B59}" type="presOf" srcId="{45E11A61-9AE0-4BC2-ACCE-32E1FF3E0FF3}" destId="{761987EF-D8AF-4461-AE8B-9CE6F7DD4FB2}" srcOrd="0" destOrd="0" presId="urn:microsoft.com/office/officeart/2005/8/layout/hierarchy3"/>
    <dgm:cxn modelId="{B3AAF73C-99D5-4667-B276-A1DA5F1545CD}" type="presOf" srcId="{70C13BB4-54FD-437C-866B-A86ECDE158DC}" destId="{14745AAB-5EC1-4836-B7C6-796DA1DADDEC}" srcOrd="0" destOrd="0" presId="urn:microsoft.com/office/officeart/2005/8/layout/hierarchy3"/>
    <dgm:cxn modelId="{D23AF83C-AEEA-488D-921F-28828B96EBA1}" type="presOf" srcId="{5A5DE2B7-9795-4969-B4E5-AC9D26D13286}" destId="{97D4AF69-9DDE-48BA-81E6-7C752E9210CD}" srcOrd="0" destOrd="0" presId="urn:microsoft.com/office/officeart/2005/8/layout/hierarchy3"/>
    <dgm:cxn modelId="{C1CE325B-C754-49F3-9FCF-EE6FF08AD161}" type="presOf" srcId="{4692A4C2-6F46-4192-B39C-985FC9D07A85}" destId="{93BC6112-483F-4837-9584-6D185142406D}" srcOrd="1" destOrd="0" presId="urn:microsoft.com/office/officeart/2005/8/layout/hierarchy3"/>
    <dgm:cxn modelId="{9A184E5C-8151-4D1C-9488-76EE23A695B0}" srcId="{06331DE1-C59E-42DE-9FB9-008F5C83ED19}" destId="{33F0D472-18AD-4E1E-AD79-119AA7132E70}" srcOrd="2" destOrd="0" parTransId="{3C69F568-3BDA-4AA9-9614-F86FA3E67681}" sibTransId="{9A2D3F38-C68B-4B2C-93A8-E2221D5E948A}"/>
    <dgm:cxn modelId="{1B802861-3D18-4729-8A7E-CEE4817725AA}" type="presOf" srcId="{F6B415AE-12E3-4415-B5CA-213513349D05}" destId="{74BB1A53-90EF-446E-9B06-6F54A810B34D}" srcOrd="0" destOrd="0" presId="urn:microsoft.com/office/officeart/2005/8/layout/hierarchy3"/>
    <dgm:cxn modelId="{3A310D62-7E6F-4AEC-8371-2DB56B5AFC00}" type="presOf" srcId="{ED65D580-BBD5-485C-B089-8A576EFBADE1}" destId="{9CBBDA3E-FAE9-4E67-BCE9-0F1B478882AA}" srcOrd="0" destOrd="0" presId="urn:microsoft.com/office/officeart/2005/8/layout/hierarchy3"/>
    <dgm:cxn modelId="{581EC742-EF46-49DD-AFF9-EF577B8DA9CE}" type="presOf" srcId="{096C9A41-5F1D-40BE-BC27-64EAF2E21E18}" destId="{BF352A92-62E5-4CCA-8E6D-63F056D2E220}" srcOrd="0" destOrd="0" presId="urn:microsoft.com/office/officeart/2005/8/layout/hierarchy3"/>
    <dgm:cxn modelId="{EE1CF263-42C0-4B7D-876F-63A8157216B6}" srcId="{6D60CF44-80DE-42E4-B340-772387706F0E}" destId="{FEC346B2-D451-4A9C-B9DF-AB96BC4112AF}" srcOrd="1" destOrd="0" parTransId="{9A0304A1-5BEB-4BB4-BE28-FCF965CABC64}" sibTransId="{0D6B8A3E-0C4F-4902-9655-9E09A7B04A43}"/>
    <dgm:cxn modelId="{F1A57364-D8EC-406A-B07E-7A6DA79EDA98}" type="presOf" srcId="{CDA76D4F-FFAF-4892-B75A-D32CEF7AF82F}" destId="{35042715-4FE6-4A2B-B79E-AF6635BF0205}" srcOrd="0" destOrd="0" presId="urn:microsoft.com/office/officeart/2005/8/layout/hierarchy3"/>
    <dgm:cxn modelId="{6EDD8864-C234-448A-9EB2-2C835ED643E7}" srcId="{2EA17261-1DF5-456F-9AA8-B63455591BF4}" destId="{6D60CF44-80DE-42E4-B340-772387706F0E}" srcOrd="5" destOrd="0" parTransId="{CC13304D-3191-4405-AEDC-EAA59869A47F}" sibTransId="{5BBE216E-4E3C-4A57-9A72-2F31D0BFEB3F}"/>
    <dgm:cxn modelId="{E54CAD44-7B37-4969-8555-249660DA9F48}" type="presOf" srcId="{A090AE74-2F83-4A0F-8127-6F44963766E4}" destId="{B198D2BA-CA5F-44EC-81B6-39EDFC8BBEAE}" srcOrd="0" destOrd="0" presId="urn:microsoft.com/office/officeart/2005/8/layout/hierarchy3"/>
    <dgm:cxn modelId="{FC38F946-45EF-42C1-B71D-723960233234}" srcId="{06331DE1-C59E-42DE-9FB9-008F5C83ED19}" destId="{24B1B273-E429-4BDB-8195-EC2EE47DEF38}" srcOrd="4" destOrd="0" parTransId="{D3E7F3D2-14C7-4524-B6CF-0BC7C13818AE}" sibTransId="{EBE25873-8A3D-43D2-B7EC-2BE1681E5D64}"/>
    <dgm:cxn modelId="{9D264967-E920-4AB1-8228-7CC35DECCE3C}" type="presOf" srcId="{F0C11A90-1088-4183-BF3C-0C3BF58A4D61}" destId="{39174654-DF0A-42BB-AC07-1C4E7C1DA388}" srcOrd="0" destOrd="0" presId="urn:microsoft.com/office/officeart/2005/8/layout/hierarchy3"/>
    <dgm:cxn modelId="{595D9B67-86FA-4853-B0E1-484D7F4B106F}" type="presOf" srcId="{2F7B550D-6378-4D86-AB90-C0EE74C4D7A4}" destId="{E2CE7214-3E07-40A7-934A-E7959C148BA9}" srcOrd="0" destOrd="0" presId="urn:microsoft.com/office/officeart/2005/8/layout/hierarchy3"/>
    <dgm:cxn modelId="{A79E4F49-A4CD-4D2C-8289-454916FD80F5}" type="presOf" srcId="{3EC6942B-6CF5-49EB-8619-99C6C5E91374}" destId="{5C79551B-482D-459D-87B6-BD6CEDC3A0A5}" srcOrd="0" destOrd="0" presId="urn:microsoft.com/office/officeart/2005/8/layout/hierarchy3"/>
    <dgm:cxn modelId="{9518F56F-15E2-4EC8-AD2E-3A645B2A740A}" type="presOf" srcId="{70AA9F93-9785-4695-ABC1-D970C29635A6}" destId="{059A9DA5-F3D9-46ED-A652-BF35ABBC5C94}" srcOrd="0" destOrd="0" presId="urn:microsoft.com/office/officeart/2005/8/layout/hierarchy3"/>
    <dgm:cxn modelId="{18368170-52E8-4A89-968D-610F4E2561D2}" type="presOf" srcId="{3C69F568-3BDA-4AA9-9614-F86FA3E67681}" destId="{B90568A1-C999-4596-A0AA-20C93AA136B0}" srcOrd="0" destOrd="0" presId="urn:microsoft.com/office/officeart/2005/8/layout/hierarchy3"/>
    <dgm:cxn modelId="{4202B550-833E-427B-89A0-A823E3BD0ADF}" srcId="{4692A4C2-6F46-4192-B39C-985FC9D07A85}" destId="{067242A4-2442-4E20-8DBD-DFBB340111AF}" srcOrd="0" destOrd="0" parTransId="{A090AE74-2F83-4A0F-8127-6F44963766E4}" sibTransId="{0CBF128D-73B6-4FBE-BA16-C5B9B1002859}"/>
    <dgm:cxn modelId="{E95F1651-75C6-46AF-B480-9B851F8B2608}" srcId="{3EC6942B-6CF5-49EB-8619-99C6C5E91374}" destId="{690D956F-2CD4-453B-9016-ABD32E60F7D5}" srcOrd="2" destOrd="0" parTransId="{2BC69614-88F7-4405-B108-F3CC419C4972}" sibTransId="{DAA01B91-7643-4215-B2AD-85745126728A}"/>
    <dgm:cxn modelId="{3C59FE71-30AB-47F8-BD56-895990DACC5C}" srcId="{82827462-FE4B-46F6-82C9-0CEDAC11ED50}" destId="{CCE3DC39-084A-49CD-A21E-9B5422C8EB31}" srcOrd="1" destOrd="0" parTransId="{F6B415AE-12E3-4415-B5CA-213513349D05}" sibTransId="{20C6A123-5B86-4D6C-AC69-775F79D2E56D}"/>
    <dgm:cxn modelId="{C85E0973-1ECE-475A-9DC8-0ED29F611DC8}" srcId="{70AA9F93-9785-4695-ABC1-D970C29635A6}" destId="{45E11A61-9AE0-4BC2-ACCE-32E1FF3E0FF3}" srcOrd="0" destOrd="0" parTransId="{ED65D580-BBD5-485C-B089-8A576EFBADE1}" sibTransId="{DCE09ACF-ED61-4531-AE6F-06853EF09936}"/>
    <dgm:cxn modelId="{914EDC73-2811-4DEB-944D-4EC2BCAC7A14}" srcId="{2EA17261-1DF5-456F-9AA8-B63455591BF4}" destId="{4692A4C2-6F46-4192-B39C-985FC9D07A85}" srcOrd="0" destOrd="0" parTransId="{82E58103-DEB3-457F-A8E8-3E73C677ECE1}" sibTransId="{95D93CA7-030F-4F4F-A04D-69B8BDB6DB47}"/>
    <dgm:cxn modelId="{0835EC73-D4EC-4894-8364-1298ECEB5A9B}" srcId="{2EA17261-1DF5-456F-9AA8-B63455591BF4}" destId="{70AA9F93-9785-4695-ABC1-D970C29635A6}" srcOrd="4" destOrd="0" parTransId="{26D44CDF-0BBC-46D4-A582-6FB12DBBF4DE}" sibTransId="{CB7C9CF1-14BD-423D-9B18-61BACBB37C1A}"/>
    <dgm:cxn modelId="{2F9BCA74-6AC8-4C51-85F8-A1E411D273EA}" type="presOf" srcId="{67E91A64-B4BE-418A-A152-0E6D4C9966E2}" destId="{35F4EC58-F5B2-47CB-9E38-75CD051A35C5}" srcOrd="0" destOrd="0" presId="urn:microsoft.com/office/officeart/2005/8/layout/hierarchy3"/>
    <dgm:cxn modelId="{8C9AA057-AB42-4AB0-8011-3FB62D435579}" type="presOf" srcId="{CBEA1297-B011-4F68-B84B-70CE8AB5518E}" destId="{7DEC2234-B8BA-43E7-8879-7908CEE8ACDF}" srcOrd="0" destOrd="0" presId="urn:microsoft.com/office/officeart/2005/8/layout/hierarchy3"/>
    <dgm:cxn modelId="{4817A357-6932-4A95-AE24-E641B6B3D3F2}" type="presOf" srcId="{94224D6C-58FF-4201-B47E-A96738076278}" destId="{0E1E170E-9A54-441D-86CF-2DAD7D7CE7BD}" srcOrd="0" destOrd="0" presId="urn:microsoft.com/office/officeart/2005/8/layout/hierarchy3"/>
    <dgm:cxn modelId="{54111480-7D92-41CB-BC4F-380B3AD64AEF}" type="presOf" srcId="{9A0304A1-5BEB-4BB4-BE28-FCF965CABC64}" destId="{4BF0704B-B51F-4B52-8088-879EBFE6B5E3}" srcOrd="0" destOrd="0" presId="urn:microsoft.com/office/officeart/2005/8/layout/hierarchy3"/>
    <dgm:cxn modelId="{9D79FC80-6153-4A52-A84C-6FC156D07A26}" srcId="{3EC6942B-6CF5-49EB-8619-99C6C5E91374}" destId="{94224D6C-58FF-4201-B47E-A96738076278}" srcOrd="4" destOrd="0" parTransId="{1A3B145F-FAEB-40BC-861C-33F7DC4C1153}" sibTransId="{9D3A72EE-4CAF-483C-84A8-89136B065648}"/>
    <dgm:cxn modelId="{A0E9F983-5BFC-491B-AE7E-6CEE20B56CBC}" type="presOf" srcId="{E993FA34-CEB4-41CA-B1AC-1968F991CD88}" destId="{EC413F6E-E860-4781-BF29-D6168C1092DC}" srcOrd="0" destOrd="0" presId="urn:microsoft.com/office/officeart/2005/8/layout/hierarchy3"/>
    <dgm:cxn modelId="{CFCC8A85-70CE-4FE4-AE70-17DEC28CFC36}" type="presOf" srcId="{D0EBBB9D-CAAA-4F66-BA5E-968726146423}" destId="{76BF36BC-9D57-4F11-8741-8C8F55EC82BF}" srcOrd="0" destOrd="0" presId="urn:microsoft.com/office/officeart/2005/8/layout/hierarchy3"/>
    <dgm:cxn modelId="{8B9ADF8A-DC73-4802-9297-DA4C07587523}" type="presOf" srcId="{606973BB-9E7A-4E6B-AB23-06CE67D9CCF1}" destId="{AFC48E88-FD75-45E1-8E9C-CD049D38E5C8}" srcOrd="0" destOrd="0" presId="urn:microsoft.com/office/officeart/2005/8/layout/hierarchy3"/>
    <dgm:cxn modelId="{6ECBCE8D-C6FF-491E-8BF1-FBE8CFAFB981}" type="presOf" srcId="{6D60CF44-80DE-42E4-B340-772387706F0E}" destId="{F5C392F7-DD4C-4CE7-AB03-DD1BED2AEDBE}" srcOrd="0" destOrd="0" presId="urn:microsoft.com/office/officeart/2005/8/layout/hierarchy3"/>
    <dgm:cxn modelId="{970CD18F-6CE0-4414-9CBE-A95353F5294D}" srcId="{06331DE1-C59E-42DE-9FB9-008F5C83ED19}" destId="{CBEA1297-B011-4F68-B84B-70CE8AB5518E}" srcOrd="3" destOrd="0" parTransId="{F696802F-8BD7-44E0-A221-FC718DF78080}" sibTransId="{2B691748-D380-4241-A7B1-A4FA1097760A}"/>
    <dgm:cxn modelId="{36D3E890-A22A-4D06-9A17-0E8B976AFBFF}" type="presOf" srcId="{0777C9FD-0C8F-4031-BB40-0BEC2BA2F397}" destId="{2EE25315-6B1F-45CE-9205-5A402F0280F5}" srcOrd="0" destOrd="0" presId="urn:microsoft.com/office/officeart/2005/8/layout/hierarchy3"/>
    <dgm:cxn modelId="{C0D92794-B2B7-48E7-8A4D-10CE20003929}" type="presOf" srcId="{4994CCEF-C8B3-4B52-A89E-FEE3CCFAEA69}" destId="{F2694F82-E028-4566-A5C0-907D9AA3F5B5}" srcOrd="0" destOrd="0" presId="urn:microsoft.com/office/officeart/2005/8/layout/hierarchy3"/>
    <dgm:cxn modelId="{D6E7D095-4971-4EEC-A661-885FBDBBBEE4}" type="presOf" srcId="{3EC6942B-6CF5-49EB-8619-99C6C5E91374}" destId="{3EBAB743-BBFC-4B9C-A1AB-DCE5E4B6F634}" srcOrd="1" destOrd="0" presId="urn:microsoft.com/office/officeart/2005/8/layout/hierarchy3"/>
    <dgm:cxn modelId="{D93AA297-1B7C-4BC6-97FB-36360B4BDF3D}" type="presOf" srcId="{D3E7F3D2-14C7-4524-B6CF-0BC7C13818AE}" destId="{E122F864-0C0C-4F86-9137-AE40BCA99C12}" srcOrd="0" destOrd="0" presId="urn:microsoft.com/office/officeart/2005/8/layout/hierarchy3"/>
    <dgm:cxn modelId="{2BEF0599-1AE6-4FB6-808B-634B0251EF2B}" type="presOf" srcId="{0AD5A139-0661-4F6B-A6A5-F467342FCB7A}" destId="{695ED570-5B1C-4CD2-8D4D-43E6E6389A38}" srcOrd="0" destOrd="0" presId="urn:microsoft.com/office/officeart/2005/8/layout/hierarchy3"/>
    <dgm:cxn modelId="{19DDF79C-067F-4A34-9B6A-D68195180F66}" type="presOf" srcId="{DB9FF16E-E5F8-447F-826B-2A0E46A9041D}" destId="{6C7ED510-943D-4223-B76D-30222930EB31}" srcOrd="0" destOrd="0" presId="urn:microsoft.com/office/officeart/2005/8/layout/hierarchy3"/>
    <dgm:cxn modelId="{48227CA0-EA33-4AAC-A835-C54D44BCCBCE}" type="presOf" srcId="{1C53BAE7-3A4F-4213-A910-D2158971D26C}" destId="{76B8701A-7878-4B10-B195-DEA280EE4C48}" srcOrd="0" destOrd="0" presId="urn:microsoft.com/office/officeart/2005/8/layout/hierarchy3"/>
    <dgm:cxn modelId="{1E37BDA0-CF3D-4BBB-956F-3BBE7C819A04}" type="presOf" srcId="{2BC69614-88F7-4405-B108-F3CC419C4972}" destId="{4E6FB16E-8973-4A47-A956-AF3DE6F6F8DC}" srcOrd="0" destOrd="0" presId="urn:microsoft.com/office/officeart/2005/8/layout/hierarchy3"/>
    <dgm:cxn modelId="{B34652A3-D2B2-476A-9FC4-43BF9B3B5A47}" srcId="{82827462-FE4B-46F6-82C9-0CEDAC11ED50}" destId="{0777C9FD-0C8F-4031-BB40-0BEC2BA2F397}" srcOrd="3" destOrd="0" parTransId="{DDCFB250-B03C-452D-BA50-D0145FAA8635}" sibTransId="{6F6CF137-B47D-47FB-BD1A-8B5B867C985B}"/>
    <dgm:cxn modelId="{B754BCA3-A2AE-4227-9554-A6D7329846D1}" type="presOf" srcId="{B2F008EA-B531-4550-825D-753CF2034846}" destId="{C40C1FD9-59F8-4F85-8681-E8A4AA0AABC7}" srcOrd="0" destOrd="0" presId="urn:microsoft.com/office/officeart/2005/8/layout/hierarchy3"/>
    <dgm:cxn modelId="{4F4243A6-703B-4F70-92B1-CB04B25EC95D}" type="presOf" srcId="{A4B28443-6AFC-4CDB-A8E2-E926E8E940C2}" destId="{AFF2B110-45CF-4FFD-8934-CA79AABB7856}" srcOrd="0" destOrd="0" presId="urn:microsoft.com/office/officeart/2005/8/layout/hierarchy3"/>
    <dgm:cxn modelId="{940A62A9-B5F9-45CB-9594-5B251089FA1F}" type="presOf" srcId="{DE22C7FB-3429-4023-B586-D9E9406784B3}" destId="{E1F645F6-637A-44AE-8667-29B747928B4B}" srcOrd="0" destOrd="0" presId="urn:microsoft.com/office/officeart/2005/8/layout/hierarchy3"/>
    <dgm:cxn modelId="{719626AB-5C7A-4276-AB7E-DD7B312475BD}" srcId="{4692A4C2-6F46-4192-B39C-985FC9D07A85}" destId="{F65B0432-EEA1-471D-AF63-93CE8CAE7CB5}" srcOrd="2" destOrd="0" parTransId="{E993FA34-CEB4-41CA-B1AC-1968F991CD88}" sibTransId="{6AF0FE36-8F2C-447A-9748-6963876758A7}"/>
    <dgm:cxn modelId="{40C748AE-48C8-429B-B147-86F101BBA8A2}" type="presOf" srcId="{AA1C0579-B320-4D16-8F72-8CAE655EDD2A}" destId="{70A1A30B-0D64-406D-8A57-DB74786A0247}" srcOrd="0" destOrd="0" presId="urn:microsoft.com/office/officeart/2005/8/layout/hierarchy3"/>
    <dgm:cxn modelId="{A9862CB1-5E51-4B90-8856-DDB77282840C}" type="presOf" srcId="{9967358B-4854-4F55-886E-4C77C9E92070}" destId="{18706062-6C72-413C-9C92-021AADAAF46A}" srcOrd="0" destOrd="0" presId="urn:microsoft.com/office/officeart/2005/8/layout/hierarchy3"/>
    <dgm:cxn modelId="{43970DB3-660B-429F-9BC2-C856C35F8B28}" type="presOf" srcId="{508E0C38-8282-4018-BD3E-D890DCB76FDC}" destId="{3BBD8232-A7B2-45A0-86E6-1F17563649B7}" srcOrd="0" destOrd="0" presId="urn:microsoft.com/office/officeart/2005/8/layout/hierarchy3"/>
    <dgm:cxn modelId="{1DB4E1B6-875A-4B92-AB8B-B20A56BEB4FD}" type="presOf" srcId="{06331DE1-C59E-42DE-9FB9-008F5C83ED19}" destId="{44457438-2C13-4DF3-8F61-F10BC93DB71A}" srcOrd="1" destOrd="0" presId="urn:microsoft.com/office/officeart/2005/8/layout/hierarchy3"/>
    <dgm:cxn modelId="{A0202CB8-E4EB-4311-81DF-7A837ED07823}" srcId="{6D60CF44-80DE-42E4-B340-772387706F0E}" destId="{D0EBBB9D-CAAA-4F66-BA5E-968726146423}" srcOrd="3" destOrd="0" parTransId="{89ED9BB5-9B1B-4398-8E61-AD21935DA319}" sibTransId="{99BA0128-63F8-485F-8320-FF234955477F}"/>
    <dgm:cxn modelId="{656363B8-D743-4607-A6BF-67C08DD7D053}" type="presOf" srcId="{1A3B145F-FAEB-40BC-861C-33F7DC4C1153}" destId="{87FA4849-7DE9-4ACE-BC04-72D0129B364D}" srcOrd="0" destOrd="0" presId="urn:microsoft.com/office/officeart/2005/8/layout/hierarchy3"/>
    <dgm:cxn modelId="{AAC12EBA-04AE-40EA-9D1A-1F2F8806932E}" type="presOf" srcId="{CDDA10E5-C588-427B-A4C2-7D0448A92A1A}" destId="{E6481705-B553-40AC-B4CF-CAF6AE512A53}" srcOrd="0" destOrd="0" presId="urn:microsoft.com/office/officeart/2005/8/layout/hierarchy3"/>
    <dgm:cxn modelId="{3A51B2BB-7DD4-4868-BFFF-EEFDE2640113}" srcId="{82827462-FE4B-46F6-82C9-0CEDAC11ED50}" destId="{CDDA10E5-C588-427B-A4C2-7D0448A92A1A}" srcOrd="0" destOrd="0" parTransId="{A33BD0FB-A022-405D-B4E9-F280A84EF78A}" sibTransId="{08880AE5-BF84-4D63-9BBC-2EDC82F291E4}"/>
    <dgm:cxn modelId="{070DBDC1-BAA0-4165-BAB8-E70E5D62CDB1}" srcId="{2EA17261-1DF5-456F-9AA8-B63455591BF4}" destId="{82827462-FE4B-46F6-82C9-0CEDAC11ED50}" srcOrd="3" destOrd="0" parTransId="{5078D360-298F-46CE-BAD3-BDE621004515}" sibTransId="{D4A98EEB-1034-4684-9754-0A9C20CB98F4}"/>
    <dgm:cxn modelId="{61B91FC2-55E9-40AB-AA88-BE59D40A7379}" srcId="{3EC6942B-6CF5-49EB-8619-99C6C5E91374}" destId="{3DAC629C-5773-4AF4-99F3-2F5723813F94}" srcOrd="1" destOrd="0" parTransId="{70C13BB4-54FD-437C-866B-A86ECDE158DC}" sibTransId="{22FBE3AE-6E78-4154-9D6B-C8B4A8E6227A}"/>
    <dgm:cxn modelId="{BBFD3CC2-0B4A-45AF-A013-79C2905B7B65}" type="presOf" srcId="{CCE3DC39-084A-49CD-A21E-9B5422C8EB31}" destId="{AA12F60C-179B-40E4-81D7-A1DDE16AC4EC}" srcOrd="0" destOrd="0" presId="urn:microsoft.com/office/officeart/2005/8/layout/hierarchy3"/>
    <dgm:cxn modelId="{5DA74BC6-5176-41A5-B004-08B7C3F4B166}" type="presOf" srcId="{82827462-FE4B-46F6-82C9-0CEDAC11ED50}" destId="{94A0AB60-6C54-4570-ADE1-7965875CE40A}" srcOrd="0" destOrd="0" presId="urn:microsoft.com/office/officeart/2005/8/layout/hierarchy3"/>
    <dgm:cxn modelId="{94FE2EC9-A9A8-4072-ADAC-96FC5835E226}" type="presOf" srcId="{82827462-FE4B-46F6-82C9-0CEDAC11ED50}" destId="{675B890E-CCBA-48F7-B072-DA66097706C6}" srcOrd="1" destOrd="0" presId="urn:microsoft.com/office/officeart/2005/8/layout/hierarchy3"/>
    <dgm:cxn modelId="{30404FCA-00E3-4CA5-8F07-78E45F30A115}" srcId="{4692A4C2-6F46-4192-B39C-985FC9D07A85}" destId="{9967358B-4854-4F55-886E-4C77C9E92070}" srcOrd="3" destOrd="0" parTransId="{1CD4CDF2-A4E5-4DE6-B31B-3604F9558FA2}" sibTransId="{50C754DF-1831-4214-9EE9-410F1166FDEF}"/>
    <dgm:cxn modelId="{FE32E9CD-0B14-4F0C-B276-E613436FF598}" type="presOf" srcId="{09BB2E02-1A09-4A63-A80D-1931C59A4BCF}" destId="{93C85E04-E59B-42F3-B82D-28F7FDFC20EC}" srcOrd="0" destOrd="0" presId="urn:microsoft.com/office/officeart/2005/8/layout/hierarchy3"/>
    <dgm:cxn modelId="{BE4CD6D3-CB65-49CF-A1AD-19FD2E47426C}" type="presOf" srcId="{51D1717B-E663-4727-9033-0DA14DA77899}" destId="{D7A02F86-E383-4289-B21E-0D8597D277A3}" srcOrd="0" destOrd="0" presId="urn:microsoft.com/office/officeart/2005/8/layout/hierarchy3"/>
    <dgm:cxn modelId="{253B4FD5-A7B4-474D-A9C9-9178CA26895A}" type="presOf" srcId="{690D956F-2CD4-453B-9016-ABD32E60F7D5}" destId="{DAF6B49C-4297-4C81-AFD7-12AB1BAF38AB}" srcOrd="0" destOrd="0" presId="urn:microsoft.com/office/officeart/2005/8/layout/hierarchy3"/>
    <dgm:cxn modelId="{8EBF35D6-33D7-47FD-AA3F-DA4DEACE4C6F}" type="presOf" srcId="{067242A4-2442-4E20-8DBD-DFBB340111AF}" destId="{99CD9C26-431B-4F99-8E56-AEC642372A85}" srcOrd="0" destOrd="0" presId="urn:microsoft.com/office/officeart/2005/8/layout/hierarchy3"/>
    <dgm:cxn modelId="{9B3B17D7-79AB-4F4C-AC56-1204EBDAA145}" srcId="{70AA9F93-9785-4695-ABC1-D970C29635A6}" destId="{1C53BAE7-3A4F-4213-A910-D2158971D26C}" srcOrd="4" destOrd="0" parTransId="{0AD5A139-0661-4F6B-A6A5-F467342FCB7A}" sibTransId="{0403DD6E-D07E-42AF-BA22-9600BC9D1470}"/>
    <dgm:cxn modelId="{5E2571D7-3567-4058-9CF4-995FF42DA66A}" srcId="{82827462-FE4B-46F6-82C9-0CEDAC11ED50}" destId="{AA1C0579-B320-4D16-8F72-8CAE655EDD2A}" srcOrd="2" destOrd="0" parTransId="{B2F008EA-B531-4550-825D-753CF2034846}" sibTransId="{E2500DF0-6394-4522-954F-0F1152850CDB}"/>
    <dgm:cxn modelId="{1D98EFD7-90B8-4880-85FF-88028B3BEB65}" type="presOf" srcId="{DDCFB250-B03C-452D-BA50-D0145FAA8635}" destId="{6FA2452B-6DF4-4909-BE60-9AD254D1482B}" srcOrd="0" destOrd="0" presId="urn:microsoft.com/office/officeart/2005/8/layout/hierarchy3"/>
    <dgm:cxn modelId="{0CB8B4DE-3D4B-4D99-939A-A59044DF2B2A}" type="presOf" srcId="{81839F8F-BB66-40C3-AB6D-7CE98F33A384}" destId="{0CF673BD-507A-481F-B041-DF06757DC3D3}" srcOrd="0" destOrd="0" presId="urn:microsoft.com/office/officeart/2005/8/layout/hierarchy3"/>
    <dgm:cxn modelId="{765CFEDF-30A7-420E-93A8-16FC5DD038CE}" type="presOf" srcId="{A1D00C2B-EFDD-43CC-8534-8684A5B2F588}" destId="{0C5EDBE8-474E-434D-B521-7EEF3F8905F9}" srcOrd="0" destOrd="0" presId="urn:microsoft.com/office/officeart/2005/8/layout/hierarchy3"/>
    <dgm:cxn modelId="{5AF014EE-D2B3-4B67-ADD2-3E5841EE3AEE}" type="presOf" srcId="{33F0D472-18AD-4E1E-AD79-119AA7132E70}" destId="{29288223-CF44-46B3-A344-0A5040B66665}" srcOrd="0" destOrd="0" presId="urn:microsoft.com/office/officeart/2005/8/layout/hierarchy3"/>
    <dgm:cxn modelId="{AE5D47EE-5C04-499E-B6CE-C387E29F9C12}" type="presOf" srcId="{F65B0432-EEA1-471D-AF63-93CE8CAE7CB5}" destId="{1AFA246F-C46A-434C-815F-81404295DD0D}" srcOrd="0" destOrd="0" presId="urn:microsoft.com/office/officeart/2005/8/layout/hierarchy3"/>
    <dgm:cxn modelId="{7D7F4DF0-388C-4FE5-99B7-76601DA99E6C}" type="presOf" srcId="{A33BD0FB-A022-405D-B4E9-F280A84EF78A}" destId="{61AA6849-ECB3-439B-888B-4C1400AD24D2}" srcOrd="0" destOrd="0" presId="urn:microsoft.com/office/officeart/2005/8/layout/hierarchy3"/>
    <dgm:cxn modelId="{535CD8F3-FF88-49F7-9A3D-5B41B06206E8}" type="presOf" srcId="{6D60CF44-80DE-42E4-B340-772387706F0E}" destId="{B4ECBB07-E61A-4606-BA9B-A2544094B0A5}" srcOrd="1" destOrd="0" presId="urn:microsoft.com/office/officeart/2005/8/layout/hierarchy3"/>
    <dgm:cxn modelId="{E25612F5-DFCD-4CF2-918F-CF588169CBEB}" srcId="{06331DE1-C59E-42DE-9FB9-008F5C83ED19}" destId="{09BB2E02-1A09-4A63-A80D-1931C59A4BCF}" srcOrd="1" destOrd="0" parTransId="{2F7B550D-6378-4D86-AB90-C0EE74C4D7A4}" sibTransId="{1C117F9A-F61D-4876-B790-83C81F248D11}"/>
    <dgm:cxn modelId="{DEF007F9-937C-44EC-B1B1-5CC08B4254E6}" type="presOf" srcId="{24B1B273-E429-4BDB-8195-EC2EE47DEF38}" destId="{E837BA76-DDF0-4B11-AC6F-23F495EA5946}" srcOrd="0" destOrd="0" presId="urn:microsoft.com/office/officeart/2005/8/layout/hierarchy3"/>
    <dgm:cxn modelId="{1CC07EFC-A6A1-46AE-96B4-120F94805AD4}" srcId="{06331DE1-C59E-42DE-9FB9-008F5C83ED19}" destId="{5A5DE2B7-9795-4969-B4E5-AC9D26D13286}" srcOrd="0" destOrd="0" parTransId="{C47D81A3-0B94-4E8C-A3EC-D243A4EAD2A0}" sibTransId="{5FB7FC35-1306-4490-A414-73E369620C8E}"/>
    <dgm:cxn modelId="{4BA496A6-AF39-4E6A-8267-66C76C965B67}" type="presParOf" srcId="{F29CFFE5-53C8-4DB1-8221-13A1E08FD8DE}" destId="{0FDBD949-196F-4797-97AA-B2DC05781D7F}" srcOrd="0" destOrd="0" presId="urn:microsoft.com/office/officeart/2005/8/layout/hierarchy3"/>
    <dgm:cxn modelId="{7D7A202D-32B6-41E2-B1B0-6755A6EFC1D2}" type="presParOf" srcId="{0FDBD949-196F-4797-97AA-B2DC05781D7F}" destId="{27DC6AC6-26D1-492F-B907-97348A3BD481}" srcOrd="0" destOrd="0" presId="urn:microsoft.com/office/officeart/2005/8/layout/hierarchy3"/>
    <dgm:cxn modelId="{91C903DF-007A-4BC1-8741-2E0F0C54C53A}" type="presParOf" srcId="{27DC6AC6-26D1-492F-B907-97348A3BD481}" destId="{3B71FAA6-6918-4198-B01E-41927F8BEE1C}" srcOrd="0" destOrd="0" presId="urn:microsoft.com/office/officeart/2005/8/layout/hierarchy3"/>
    <dgm:cxn modelId="{2B065C92-59F3-4E96-AE30-96850F8C9FBF}" type="presParOf" srcId="{27DC6AC6-26D1-492F-B907-97348A3BD481}" destId="{93BC6112-483F-4837-9584-6D185142406D}" srcOrd="1" destOrd="0" presId="urn:microsoft.com/office/officeart/2005/8/layout/hierarchy3"/>
    <dgm:cxn modelId="{04A5DBD5-B866-4A29-8B3A-B18E5CF61EBD}" type="presParOf" srcId="{0FDBD949-196F-4797-97AA-B2DC05781D7F}" destId="{59B9BAFD-FDF8-4BF6-B8B4-A87AA5DD8FD2}" srcOrd="1" destOrd="0" presId="urn:microsoft.com/office/officeart/2005/8/layout/hierarchy3"/>
    <dgm:cxn modelId="{06E6EBB4-DF03-4FDE-A94A-5D9CED23DE22}" type="presParOf" srcId="{59B9BAFD-FDF8-4BF6-B8B4-A87AA5DD8FD2}" destId="{B198D2BA-CA5F-44EC-81B6-39EDFC8BBEAE}" srcOrd="0" destOrd="0" presId="urn:microsoft.com/office/officeart/2005/8/layout/hierarchy3"/>
    <dgm:cxn modelId="{8AF3195F-501A-49D3-84FA-E1B7743BCFA1}" type="presParOf" srcId="{59B9BAFD-FDF8-4BF6-B8B4-A87AA5DD8FD2}" destId="{99CD9C26-431B-4F99-8E56-AEC642372A85}" srcOrd="1" destOrd="0" presId="urn:microsoft.com/office/officeart/2005/8/layout/hierarchy3"/>
    <dgm:cxn modelId="{97DB33CF-71B6-4916-A70A-0E5CFA12FD38}" type="presParOf" srcId="{59B9BAFD-FDF8-4BF6-B8B4-A87AA5DD8FD2}" destId="{A833E097-6447-4E32-AC44-73A9EBFA71D5}" srcOrd="2" destOrd="0" presId="urn:microsoft.com/office/officeart/2005/8/layout/hierarchy3"/>
    <dgm:cxn modelId="{7BF68CCD-D703-4F7A-9965-CCBCA59DF5B8}" type="presParOf" srcId="{59B9BAFD-FDF8-4BF6-B8B4-A87AA5DD8FD2}" destId="{3BBD8232-A7B2-45A0-86E6-1F17563649B7}" srcOrd="3" destOrd="0" presId="urn:microsoft.com/office/officeart/2005/8/layout/hierarchy3"/>
    <dgm:cxn modelId="{0F137A7E-B4AE-417F-96EE-0922D9290ECD}" type="presParOf" srcId="{59B9BAFD-FDF8-4BF6-B8B4-A87AA5DD8FD2}" destId="{EC413F6E-E860-4781-BF29-D6168C1092DC}" srcOrd="4" destOrd="0" presId="urn:microsoft.com/office/officeart/2005/8/layout/hierarchy3"/>
    <dgm:cxn modelId="{559EB106-59ED-4F7C-B81B-A9263E0E7C4B}" type="presParOf" srcId="{59B9BAFD-FDF8-4BF6-B8B4-A87AA5DD8FD2}" destId="{1AFA246F-C46A-434C-815F-81404295DD0D}" srcOrd="5" destOrd="0" presId="urn:microsoft.com/office/officeart/2005/8/layout/hierarchy3"/>
    <dgm:cxn modelId="{674C7699-EF05-4D8B-819A-09A09510BBB1}" type="presParOf" srcId="{59B9BAFD-FDF8-4BF6-B8B4-A87AA5DD8FD2}" destId="{B7D5C22E-FB97-483B-A609-CB4470B1F26D}" srcOrd="6" destOrd="0" presId="urn:microsoft.com/office/officeart/2005/8/layout/hierarchy3"/>
    <dgm:cxn modelId="{2C27D5DF-26E2-4290-8205-ED8A045ACC3D}" type="presParOf" srcId="{59B9BAFD-FDF8-4BF6-B8B4-A87AA5DD8FD2}" destId="{18706062-6C72-413C-9C92-021AADAAF46A}" srcOrd="7" destOrd="0" presId="urn:microsoft.com/office/officeart/2005/8/layout/hierarchy3"/>
    <dgm:cxn modelId="{9BCEDD1C-171B-4EFD-B869-20DF81D8B74C}" type="presParOf" srcId="{59B9BAFD-FDF8-4BF6-B8B4-A87AA5DD8FD2}" destId="{0C5EDBE8-474E-434D-B521-7EEF3F8905F9}" srcOrd="8" destOrd="0" presId="urn:microsoft.com/office/officeart/2005/8/layout/hierarchy3"/>
    <dgm:cxn modelId="{379E57E3-498A-4349-B5C2-428E9616F82B}" type="presParOf" srcId="{59B9BAFD-FDF8-4BF6-B8B4-A87AA5DD8FD2}" destId="{A4B50781-7BD6-4210-8606-1BC05221C4D4}" srcOrd="9" destOrd="0" presId="urn:microsoft.com/office/officeart/2005/8/layout/hierarchy3"/>
    <dgm:cxn modelId="{B4E90B9D-33D7-4030-BB7B-852A2A70D059}" type="presParOf" srcId="{F29CFFE5-53C8-4DB1-8221-13A1E08FD8DE}" destId="{E769DDEA-7634-4607-9BC2-9B19675F4EF3}" srcOrd="1" destOrd="0" presId="urn:microsoft.com/office/officeart/2005/8/layout/hierarchy3"/>
    <dgm:cxn modelId="{470C8DB1-1749-482D-ABCA-0EE8AFBBA492}" type="presParOf" srcId="{E769DDEA-7634-4607-9BC2-9B19675F4EF3}" destId="{AF1B36E4-4D7E-4B9D-968A-697652121E24}" srcOrd="0" destOrd="0" presId="urn:microsoft.com/office/officeart/2005/8/layout/hierarchy3"/>
    <dgm:cxn modelId="{7912826E-DC12-421D-9088-9A3755DE7303}" type="presParOf" srcId="{AF1B36E4-4D7E-4B9D-968A-697652121E24}" destId="{5C79551B-482D-459D-87B6-BD6CEDC3A0A5}" srcOrd="0" destOrd="0" presId="urn:microsoft.com/office/officeart/2005/8/layout/hierarchy3"/>
    <dgm:cxn modelId="{55FB8973-F682-4E1A-9848-17ED0FB7B281}" type="presParOf" srcId="{AF1B36E4-4D7E-4B9D-968A-697652121E24}" destId="{3EBAB743-BBFC-4B9C-A1AB-DCE5E4B6F634}" srcOrd="1" destOrd="0" presId="urn:microsoft.com/office/officeart/2005/8/layout/hierarchy3"/>
    <dgm:cxn modelId="{1E89808F-FBE2-4EDA-877C-E2B1A9819DFB}" type="presParOf" srcId="{E769DDEA-7634-4607-9BC2-9B19675F4EF3}" destId="{F1C70217-0F25-486A-A0B6-7801F09BA508}" srcOrd="1" destOrd="0" presId="urn:microsoft.com/office/officeart/2005/8/layout/hierarchy3"/>
    <dgm:cxn modelId="{84882CC9-6A95-4710-9E2D-F3F01EC23CDB}" type="presParOf" srcId="{F1C70217-0F25-486A-A0B6-7801F09BA508}" destId="{39174654-DF0A-42BB-AC07-1C4E7C1DA388}" srcOrd="0" destOrd="0" presId="urn:microsoft.com/office/officeart/2005/8/layout/hierarchy3"/>
    <dgm:cxn modelId="{B0EC7812-05FD-4FD6-AAB7-154AD68BE281}" type="presParOf" srcId="{F1C70217-0F25-486A-A0B6-7801F09BA508}" destId="{35F4EC58-F5B2-47CB-9E38-75CD051A35C5}" srcOrd="1" destOrd="0" presId="urn:microsoft.com/office/officeart/2005/8/layout/hierarchy3"/>
    <dgm:cxn modelId="{A1F57A7E-412E-4471-AB69-C8F6FAA5CAFB}" type="presParOf" srcId="{F1C70217-0F25-486A-A0B6-7801F09BA508}" destId="{14745AAB-5EC1-4836-B7C6-796DA1DADDEC}" srcOrd="2" destOrd="0" presId="urn:microsoft.com/office/officeart/2005/8/layout/hierarchy3"/>
    <dgm:cxn modelId="{29EEAE57-1A07-4385-B5DD-554A4ECBDA89}" type="presParOf" srcId="{F1C70217-0F25-486A-A0B6-7801F09BA508}" destId="{220835D3-B0FE-4446-8941-4AE405998C30}" srcOrd="3" destOrd="0" presId="urn:microsoft.com/office/officeart/2005/8/layout/hierarchy3"/>
    <dgm:cxn modelId="{57395B6F-59FA-4B38-BA38-0104DC77AE01}" type="presParOf" srcId="{F1C70217-0F25-486A-A0B6-7801F09BA508}" destId="{4E6FB16E-8973-4A47-A956-AF3DE6F6F8DC}" srcOrd="4" destOrd="0" presId="urn:microsoft.com/office/officeart/2005/8/layout/hierarchy3"/>
    <dgm:cxn modelId="{4053483A-21D2-4EC8-9EC9-36BD78BE2FE1}" type="presParOf" srcId="{F1C70217-0F25-486A-A0B6-7801F09BA508}" destId="{DAF6B49C-4297-4C81-AFD7-12AB1BAF38AB}" srcOrd="5" destOrd="0" presId="urn:microsoft.com/office/officeart/2005/8/layout/hierarchy3"/>
    <dgm:cxn modelId="{0D1070F0-1029-442E-91AA-548B7C9B3C5E}" type="presParOf" srcId="{F1C70217-0F25-486A-A0B6-7801F09BA508}" destId="{F2694F82-E028-4566-A5C0-907D9AA3F5B5}" srcOrd="6" destOrd="0" presId="urn:microsoft.com/office/officeart/2005/8/layout/hierarchy3"/>
    <dgm:cxn modelId="{43351D55-2B75-4B0E-8BCA-D1E20BCE977A}" type="presParOf" srcId="{F1C70217-0F25-486A-A0B6-7801F09BA508}" destId="{E1F645F6-637A-44AE-8667-29B747928B4B}" srcOrd="7" destOrd="0" presId="urn:microsoft.com/office/officeart/2005/8/layout/hierarchy3"/>
    <dgm:cxn modelId="{DC439213-5750-4C3C-8CB5-78124176E163}" type="presParOf" srcId="{F1C70217-0F25-486A-A0B6-7801F09BA508}" destId="{87FA4849-7DE9-4ACE-BC04-72D0129B364D}" srcOrd="8" destOrd="0" presId="urn:microsoft.com/office/officeart/2005/8/layout/hierarchy3"/>
    <dgm:cxn modelId="{904B7D35-8427-47E4-B076-FE00DBF5CA84}" type="presParOf" srcId="{F1C70217-0F25-486A-A0B6-7801F09BA508}" destId="{0E1E170E-9A54-441D-86CF-2DAD7D7CE7BD}" srcOrd="9" destOrd="0" presId="urn:microsoft.com/office/officeart/2005/8/layout/hierarchy3"/>
    <dgm:cxn modelId="{5C67D844-FBE6-4427-9C05-D3E1367E45DE}" type="presParOf" srcId="{F29CFFE5-53C8-4DB1-8221-13A1E08FD8DE}" destId="{CA2A4492-4847-4988-9937-70859211178D}" srcOrd="2" destOrd="0" presId="urn:microsoft.com/office/officeart/2005/8/layout/hierarchy3"/>
    <dgm:cxn modelId="{388135C3-3C5A-46FE-878E-2AD5B84AFDF7}" type="presParOf" srcId="{CA2A4492-4847-4988-9937-70859211178D}" destId="{BCDE34FA-4A2A-4338-A5A5-AA94180A34CB}" srcOrd="0" destOrd="0" presId="urn:microsoft.com/office/officeart/2005/8/layout/hierarchy3"/>
    <dgm:cxn modelId="{4C2352D1-856C-4018-B6D2-ADFAAC5858C6}" type="presParOf" srcId="{BCDE34FA-4A2A-4338-A5A5-AA94180A34CB}" destId="{29A28D1C-ACFB-42DA-8675-63EFBD8E464C}" srcOrd="0" destOrd="0" presId="urn:microsoft.com/office/officeart/2005/8/layout/hierarchy3"/>
    <dgm:cxn modelId="{F56CA2C2-7C6C-4B6C-A00F-69C5322748CE}" type="presParOf" srcId="{BCDE34FA-4A2A-4338-A5A5-AA94180A34CB}" destId="{44457438-2C13-4DF3-8F61-F10BC93DB71A}" srcOrd="1" destOrd="0" presId="urn:microsoft.com/office/officeart/2005/8/layout/hierarchy3"/>
    <dgm:cxn modelId="{F16EDFFB-869E-44DD-A6C2-0F787FFDF264}" type="presParOf" srcId="{CA2A4492-4847-4988-9937-70859211178D}" destId="{26838621-A113-4C65-8A62-8CED9D87C7B7}" srcOrd="1" destOrd="0" presId="urn:microsoft.com/office/officeart/2005/8/layout/hierarchy3"/>
    <dgm:cxn modelId="{DE768A3E-5455-4F3B-9BEB-CD3B4340F18F}" type="presParOf" srcId="{26838621-A113-4C65-8A62-8CED9D87C7B7}" destId="{43FC0404-5499-4180-9B0F-E68A342ACE78}" srcOrd="0" destOrd="0" presId="urn:microsoft.com/office/officeart/2005/8/layout/hierarchy3"/>
    <dgm:cxn modelId="{DFCD96A4-B167-4120-9246-850AC535D1DA}" type="presParOf" srcId="{26838621-A113-4C65-8A62-8CED9D87C7B7}" destId="{97D4AF69-9DDE-48BA-81E6-7C752E9210CD}" srcOrd="1" destOrd="0" presId="urn:microsoft.com/office/officeart/2005/8/layout/hierarchy3"/>
    <dgm:cxn modelId="{108C3054-8F98-4019-8197-44F5BA2A7047}" type="presParOf" srcId="{26838621-A113-4C65-8A62-8CED9D87C7B7}" destId="{E2CE7214-3E07-40A7-934A-E7959C148BA9}" srcOrd="2" destOrd="0" presId="urn:microsoft.com/office/officeart/2005/8/layout/hierarchy3"/>
    <dgm:cxn modelId="{9E2D234D-4F50-46A7-992E-0B85AD36AF11}" type="presParOf" srcId="{26838621-A113-4C65-8A62-8CED9D87C7B7}" destId="{93C85E04-E59B-42F3-B82D-28F7FDFC20EC}" srcOrd="3" destOrd="0" presId="urn:microsoft.com/office/officeart/2005/8/layout/hierarchy3"/>
    <dgm:cxn modelId="{2233DB69-7DA9-4FCB-8D3D-61D270F098C8}" type="presParOf" srcId="{26838621-A113-4C65-8A62-8CED9D87C7B7}" destId="{B90568A1-C999-4596-A0AA-20C93AA136B0}" srcOrd="4" destOrd="0" presId="urn:microsoft.com/office/officeart/2005/8/layout/hierarchy3"/>
    <dgm:cxn modelId="{073F2087-7D65-44CF-9FC5-637FC712C697}" type="presParOf" srcId="{26838621-A113-4C65-8A62-8CED9D87C7B7}" destId="{29288223-CF44-46B3-A344-0A5040B66665}" srcOrd="5" destOrd="0" presId="urn:microsoft.com/office/officeart/2005/8/layout/hierarchy3"/>
    <dgm:cxn modelId="{A8896F83-DB58-440B-8590-F7529DD60F98}" type="presParOf" srcId="{26838621-A113-4C65-8A62-8CED9D87C7B7}" destId="{6118425E-248E-4804-AC43-5BAA368B0966}" srcOrd="6" destOrd="0" presId="urn:microsoft.com/office/officeart/2005/8/layout/hierarchy3"/>
    <dgm:cxn modelId="{416852D5-AA26-42E4-8722-0886505B8A2D}" type="presParOf" srcId="{26838621-A113-4C65-8A62-8CED9D87C7B7}" destId="{7DEC2234-B8BA-43E7-8879-7908CEE8ACDF}" srcOrd="7" destOrd="0" presId="urn:microsoft.com/office/officeart/2005/8/layout/hierarchy3"/>
    <dgm:cxn modelId="{0125C0DC-59A3-42C7-8715-896F7FFADE2F}" type="presParOf" srcId="{26838621-A113-4C65-8A62-8CED9D87C7B7}" destId="{E122F864-0C0C-4F86-9137-AE40BCA99C12}" srcOrd="8" destOrd="0" presId="urn:microsoft.com/office/officeart/2005/8/layout/hierarchy3"/>
    <dgm:cxn modelId="{850E8F1A-C9FC-40D7-9CA5-B9A920E5DA9C}" type="presParOf" srcId="{26838621-A113-4C65-8A62-8CED9D87C7B7}" destId="{E837BA76-DDF0-4B11-AC6F-23F495EA5946}" srcOrd="9" destOrd="0" presId="urn:microsoft.com/office/officeart/2005/8/layout/hierarchy3"/>
    <dgm:cxn modelId="{5658D9EE-B8CD-4F07-8118-347D3106C1B5}" type="presParOf" srcId="{F29CFFE5-53C8-4DB1-8221-13A1E08FD8DE}" destId="{7BB8D029-8B76-4A0F-809E-FEAF8BF25E96}" srcOrd="3" destOrd="0" presId="urn:microsoft.com/office/officeart/2005/8/layout/hierarchy3"/>
    <dgm:cxn modelId="{E72AA9AB-5D55-42E4-A922-91D816082F65}" type="presParOf" srcId="{7BB8D029-8B76-4A0F-809E-FEAF8BF25E96}" destId="{75086C22-479E-43FD-B2D1-109B91EA3DF4}" srcOrd="0" destOrd="0" presId="urn:microsoft.com/office/officeart/2005/8/layout/hierarchy3"/>
    <dgm:cxn modelId="{D1E9B679-BE98-4DBA-9422-DFA1FFA8C1BA}" type="presParOf" srcId="{75086C22-479E-43FD-B2D1-109B91EA3DF4}" destId="{94A0AB60-6C54-4570-ADE1-7965875CE40A}" srcOrd="0" destOrd="0" presId="urn:microsoft.com/office/officeart/2005/8/layout/hierarchy3"/>
    <dgm:cxn modelId="{E42B5F95-28F5-460F-92FE-C3D05214354C}" type="presParOf" srcId="{75086C22-479E-43FD-B2D1-109B91EA3DF4}" destId="{675B890E-CCBA-48F7-B072-DA66097706C6}" srcOrd="1" destOrd="0" presId="urn:microsoft.com/office/officeart/2005/8/layout/hierarchy3"/>
    <dgm:cxn modelId="{9A67DDC6-A1D3-4F31-9537-92610709F0BF}" type="presParOf" srcId="{7BB8D029-8B76-4A0F-809E-FEAF8BF25E96}" destId="{A3C3C367-E80F-4373-BF35-9F64C0A4F345}" srcOrd="1" destOrd="0" presId="urn:microsoft.com/office/officeart/2005/8/layout/hierarchy3"/>
    <dgm:cxn modelId="{BBD72143-3A39-4D09-90C8-F8C3959E56EF}" type="presParOf" srcId="{A3C3C367-E80F-4373-BF35-9F64C0A4F345}" destId="{61AA6849-ECB3-439B-888B-4C1400AD24D2}" srcOrd="0" destOrd="0" presId="urn:microsoft.com/office/officeart/2005/8/layout/hierarchy3"/>
    <dgm:cxn modelId="{5C3D7E97-8F44-4EDF-A665-0FCB7C967271}" type="presParOf" srcId="{A3C3C367-E80F-4373-BF35-9F64C0A4F345}" destId="{E6481705-B553-40AC-B4CF-CAF6AE512A53}" srcOrd="1" destOrd="0" presId="urn:microsoft.com/office/officeart/2005/8/layout/hierarchy3"/>
    <dgm:cxn modelId="{CEAB2226-FC1B-4A4E-B6BC-D1C33995FC51}" type="presParOf" srcId="{A3C3C367-E80F-4373-BF35-9F64C0A4F345}" destId="{74BB1A53-90EF-446E-9B06-6F54A810B34D}" srcOrd="2" destOrd="0" presId="urn:microsoft.com/office/officeart/2005/8/layout/hierarchy3"/>
    <dgm:cxn modelId="{3C33874A-D991-4083-8530-ACAAFE3A6BEF}" type="presParOf" srcId="{A3C3C367-E80F-4373-BF35-9F64C0A4F345}" destId="{AA12F60C-179B-40E4-81D7-A1DDE16AC4EC}" srcOrd="3" destOrd="0" presId="urn:microsoft.com/office/officeart/2005/8/layout/hierarchy3"/>
    <dgm:cxn modelId="{1C83065B-CB5A-48AD-99D9-E326F329F33A}" type="presParOf" srcId="{A3C3C367-E80F-4373-BF35-9F64C0A4F345}" destId="{C40C1FD9-59F8-4F85-8681-E8A4AA0AABC7}" srcOrd="4" destOrd="0" presId="urn:microsoft.com/office/officeart/2005/8/layout/hierarchy3"/>
    <dgm:cxn modelId="{BC323626-27F4-4683-8BEA-D8A2159B9F88}" type="presParOf" srcId="{A3C3C367-E80F-4373-BF35-9F64C0A4F345}" destId="{70A1A30B-0D64-406D-8A57-DB74786A0247}" srcOrd="5" destOrd="0" presId="urn:microsoft.com/office/officeart/2005/8/layout/hierarchy3"/>
    <dgm:cxn modelId="{7C357A4F-D6FE-4821-8C2A-EC18F9DBAB33}" type="presParOf" srcId="{A3C3C367-E80F-4373-BF35-9F64C0A4F345}" destId="{6FA2452B-6DF4-4909-BE60-9AD254D1482B}" srcOrd="6" destOrd="0" presId="urn:microsoft.com/office/officeart/2005/8/layout/hierarchy3"/>
    <dgm:cxn modelId="{45C0B4CB-B0AA-4381-94AF-B06203B7B2FF}" type="presParOf" srcId="{A3C3C367-E80F-4373-BF35-9F64C0A4F345}" destId="{2EE25315-6B1F-45CE-9205-5A402F0280F5}" srcOrd="7" destOrd="0" presId="urn:microsoft.com/office/officeart/2005/8/layout/hierarchy3"/>
    <dgm:cxn modelId="{27DF4D78-A0B3-4831-ADAD-CB2EE2A2C308}" type="presParOf" srcId="{F29CFFE5-53C8-4DB1-8221-13A1E08FD8DE}" destId="{A516A25B-771D-4024-8C91-045E6B67DB21}" srcOrd="4" destOrd="0" presId="urn:microsoft.com/office/officeart/2005/8/layout/hierarchy3"/>
    <dgm:cxn modelId="{CB4C8CA9-E97A-4B46-9851-D5BFB1EC2C39}" type="presParOf" srcId="{A516A25B-771D-4024-8C91-045E6B67DB21}" destId="{3F61AA23-C779-445A-8DA7-567290E3DB72}" srcOrd="0" destOrd="0" presId="urn:microsoft.com/office/officeart/2005/8/layout/hierarchy3"/>
    <dgm:cxn modelId="{121F3E5D-1462-4C5A-8E7B-82523BEFD3D0}" type="presParOf" srcId="{3F61AA23-C779-445A-8DA7-567290E3DB72}" destId="{059A9DA5-F3D9-46ED-A652-BF35ABBC5C94}" srcOrd="0" destOrd="0" presId="urn:microsoft.com/office/officeart/2005/8/layout/hierarchy3"/>
    <dgm:cxn modelId="{300CD1DD-CAFD-42B0-BEA5-E50B3E764432}" type="presParOf" srcId="{3F61AA23-C779-445A-8DA7-567290E3DB72}" destId="{25A01D27-97C6-45C2-86BD-39AD858A201E}" srcOrd="1" destOrd="0" presId="urn:microsoft.com/office/officeart/2005/8/layout/hierarchy3"/>
    <dgm:cxn modelId="{220F8BE4-68B1-45AC-B83D-DF4F4E95ACF9}" type="presParOf" srcId="{A516A25B-771D-4024-8C91-045E6B67DB21}" destId="{00B496F6-0601-418F-8F4E-81ADAC3F0D84}" srcOrd="1" destOrd="0" presId="urn:microsoft.com/office/officeart/2005/8/layout/hierarchy3"/>
    <dgm:cxn modelId="{A723DFC0-A5C6-4BBB-B661-12769AFDA99C}" type="presParOf" srcId="{00B496F6-0601-418F-8F4E-81ADAC3F0D84}" destId="{9CBBDA3E-FAE9-4E67-BCE9-0F1B478882AA}" srcOrd="0" destOrd="0" presId="urn:microsoft.com/office/officeart/2005/8/layout/hierarchy3"/>
    <dgm:cxn modelId="{C1BA260D-E6C2-423D-AD8B-BAC14EB65B55}" type="presParOf" srcId="{00B496F6-0601-418F-8F4E-81ADAC3F0D84}" destId="{761987EF-D8AF-4461-AE8B-9CE6F7DD4FB2}" srcOrd="1" destOrd="0" presId="urn:microsoft.com/office/officeart/2005/8/layout/hierarchy3"/>
    <dgm:cxn modelId="{94537CE1-EECA-448A-A67F-F37CD67C9485}" type="presParOf" srcId="{00B496F6-0601-418F-8F4E-81ADAC3F0D84}" destId="{AFC48E88-FD75-45E1-8E9C-CD049D38E5C8}" srcOrd="2" destOrd="0" presId="urn:microsoft.com/office/officeart/2005/8/layout/hierarchy3"/>
    <dgm:cxn modelId="{52135FD3-F3F5-464F-87A8-FF41690DF087}" type="presParOf" srcId="{00B496F6-0601-418F-8F4E-81ADAC3F0D84}" destId="{6C7ED510-943D-4223-B76D-30222930EB31}" srcOrd="3" destOrd="0" presId="urn:microsoft.com/office/officeart/2005/8/layout/hierarchy3"/>
    <dgm:cxn modelId="{FBC09A68-E564-4AE8-988D-BF68535FDE3A}" type="presParOf" srcId="{00B496F6-0601-418F-8F4E-81ADAC3F0D84}" destId="{EE840DBA-E569-47FD-8654-3E2E7449D2DE}" srcOrd="4" destOrd="0" presId="urn:microsoft.com/office/officeart/2005/8/layout/hierarchy3"/>
    <dgm:cxn modelId="{6D298128-2951-4856-840B-0142B4C56767}" type="presParOf" srcId="{00B496F6-0601-418F-8F4E-81ADAC3F0D84}" destId="{AFF2B110-45CF-4FFD-8934-CA79AABB7856}" srcOrd="5" destOrd="0" presId="urn:microsoft.com/office/officeart/2005/8/layout/hierarchy3"/>
    <dgm:cxn modelId="{7A0FEAD0-161D-4595-A8D9-414C5BFDCE20}" type="presParOf" srcId="{00B496F6-0601-418F-8F4E-81ADAC3F0D84}" destId="{0CF673BD-507A-481F-B041-DF06757DC3D3}" srcOrd="6" destOrd="0" presId="urn:microsoft.com/office/officeart/2005/8/layout/hierarchy3"/>
    <dgm:cxn modelId="{65E64030-E68E-4DB0-9E11-B7596DEA2CDC}" type="presParOf" srcId="{00B496F6-0601-418F-8F4E-81ADAC3F0D84}" destId="{94EB2833-DA8C-472C-9A32-FEF4B09E777F}" srcOrd="7" destOrd="0" presId="urn:microsoft.com/office/officeart/2005/8/layout/hierarchy3"/>
    <dgm:cxn modelId="{7C7A3A3D-4974-413D-866C-C39AB9F04544}" type="presParOf" srcId="{00B496F6-0601-418F-8F4E-81ADAC3F0D84}" destId="{695ED570-5B1C-4CD2-8D4D-43E6E6389A38}" srcOrd="8" destOrd="0" presId="urn:microsoft.com/office/officeart/2005/8/layout/hierarchy3"/>
    <dgm:cxn modelId="{2CE5A0E3-D379-4A8C-BB96-CA26CEC73B3E}" type="presParOf" srcId="{00B496F6-0601-418F-8F4E-81ADAC3F0D84}" destId="{76B8701A-7878-4B10-B195-DEA280EE4C48}" srcOrd="9" destOrd="0" presId="urn:microsoft.com/office/officeart/2005/8/layout/hierarchy3"/>
    <dgm:cxn modelId="{BCFB4E4E-E31E-4EC5-BF86-5DCE48ED2FCC}" type="presParOf" srcId="{F29CFFE5-53C8-4DB1-8221-13A1E08FD8DE}" destId="{CB3D9BCF-9C26-4335-8A7B-40D65480BF20}" srcOrd="5" destOrd="0" presId="urn:microsoft.com/office/officeart/2005/8/layout/hierarchy3"/>
    <dgm:cxn modelId="{94A85C68-F59E-4E2C-856A-1473D4C840D8}" type="presParOf" srcId="{CB3D9BCF-9C26-4335-8A7B-40D65480BF20}" destId="{6B8E9D8B-19CD-4E25-9FE2-38F03745D431}" srcOrd="0" destOrd="0" presId="urn:microsoft.com/office/officeart/2005/8/layout/hierarchy3"/>
    <dgm:cxn modelId="{0F6B4ABB-A442-4AB3-80EE-79374C0E7AD8}" type="presParOf" srcId="{6B8E9D8B-19CD-4E25-9FE2-38F03745D431}" destId="{F5C392F7-DD4C-4CE7-AB03-DD1BED2AEDBE}" srcOrd="0" destOrd="0" presId="urn:microsoft.com/office/officeart/2005/8/layout/hierarchy3"/>
    <dgm:cxn modelId="{705DDE69-E769-4EA5-9712-31736B27278B}" type="presParOf" srcId="{6B8E9D8B-19CD-4E25-9FE2-38F03745D431}" destId="{B4ECBB07-E61A-4606-BA9B-A2544094B0A5}" srcOrd="1" destOrd="0" presId="urn:microsoft.com/office/officeart/2005/8/layout/hierarchy3"/>
    <dgm:cxn modelId="{A35B9AE9-4B19-40A4-BDDB-6A50794250E0}" type="presParOf" srcId="{CB3D9BCF-9C26-4335-8A7B-40D65480BF20}" destId="{FDC1ACCA-421A-4735-869B-1E67571610DB}" srcOrd="1" destOrd="0" presId="urn:microsoft.com/office/officeart/2005/8/layout/hierarchy3"/>
    <dgm:cxn modelId="{55C5911F-BF41-4B2A-A019-4C38E7D265C6}" type="presParOf" srcId="{FDC1ACCA-421A-4735-869B-1E67571610DB}" destId="{BF352A92-62E5-4CCA-8E6D-63F056D2E220}" srcOrd="0" destOrd="0" presId="urn:microsoft.com/office/officeart/2005/8/layout/hierarchy3"/>
    <dgm:cxn modelId="{1B604555-AE1D-4D9B-9E3F-89EE72204B15}" type="presParOf" srcId="{FDC1ACCA-421A-4735-869B-1E67571610DB}" destId="{35042715-4FE6-4A2B-B79E-AF6635BF0205}" srcOrd="1" destOrd="0" presId="urn:microsoft.com/office/officeart/2005/8/layout/hierarchy3"/>
    <dgm:cxn modelId="{AE28BF52-AA10-4ECD-9D22-54DFBCD86F97}" type="presParOf" srcId="{FDC1ACCA-421A-4735-869B-1E67571610DB}" destId="{4BF0704B-B51F-4B52-8088-879EBFE6B5E3}" srcOrd="2" destOrd="0" presId="urn:microsoft.com/office/officeart/2005/8/layout/hierarchy3"/>
    <dgm:cxn modelId="{9F8EC7F1-1BBE-434A-9BDE-61CA295E36EF}" type="presParOf" srcId="{FDC1ACCA-421A-4735-869B-1E67571610DB}" destId="{D6272845-045C-4206-B2E8-7B2F2B5BE8A4}" srcOrd="3" destOrd="0" presId="urn:microsoft.com/office/officeart/2005/8/layout/hierarchy3"/>
    <dgm:cxn modelId="{D88955C3-1ECF-459F-BCDD-1F7C786928A1}" type="presParOf" srcId="{FDC1ACCA-421A-4735-869B-1E67571610DB}" destId="{D7A02F86-E383-4289-B21E-0D8597D277A3}" srcOrd="4" destOrd="0" presId="urn:microsoft.com/office/officeart/2005/8/layout/hierarchy3"/>
    <dgm:cxn modelId="{EC402FFE-33FC-427E-AA29-FE06157E11F5}" type="presParOf" srcId="{FDC1ACCA-421A-4735-869B-1E67571610DB}" destId="{4C149D33-C96A-45B0-BFC5-E2F87C518E8E}" srcOrd="5" destOrd="0" presId="urn:microsoft.com/office/officeart/2005/8/layout/hierarchy3"/>
    <dgm:cxn modelId="{7A313844-8C8A-4E80-B287-35D4C393BECD}" type="presParOf" srcId="{FDC1ACCA-421A-4735-869B-1E67571610DB}" destId="{625AE3A1-D952-4D18-8178-13A9FCB946DB}" srcOrd="6" destOrd="0" presId="urn:microsoft.com/office/officeart/2005/8/layout/hierarchy3"/>
    <dgm:cxn modelId="{5FCFC44D-A865-4C68-B761-AB6F6FF7870F}" type="presParOf" srcId="{FDC1ACCA-421A-4735-869B-1E67571610DB}" destId="{76BF36BC-9D57-4F11-8741-8C8F55EC82BF}"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672029-9B02-497A-9192-F8209D8008BA}"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48E034AD-1CC3-4B03-A7D0-7985E2268D71}">
      <dgm:prSet phldrT="[Text]" custT="1"/>
      <dgm:spPr>
        <a:solidFill>
          <a:schemeClr val="accent6"/>
        </a:solidFill>
      </dgm:spPr>
      <dgm:t>
        <a:bodyPr/>
        <a:lstStyle/>
        <a:p>
          <a:r>
            <a:rPr lang="en-US" sz="1100" b="1" dirty="0"/>
            <a:t>Scoping</a:t>
          </a:r>
        </a:p>
        <a:p>
          <a:r>
            <a:rPr lang="en-US" sz="800" b="1" dirty="0"/>
            <a:t>(1 week)</a:t>
          </a:r>
        </a:p>
      </dgm:t>
    </dgm:pt>
    <dgm:pt modelId="{EE35D568-17A6-4851-B6B2-C20E32238435}" type="parTrans" cxnId="{03944A02-801E-44D5-A5CC-490E7D03EADA}">
      <dgm:prSet/>
      <dgm:spPr/>
      <dgm:t>
        <a:bodyPr/>
        <a:lstStyle/>
        <a:p>
          <a:endParaRPr lang="en-US"/>
        </a:p>
      </dgm:t>
    </dgm:pt>
    <dgm:pt modelId="{6868E599-4082-4A47-BD04-9844BE9683D9}" type="sibTrans" cxnId="{03944A02-801E-44D5-A5CC-490E7D03EADA}">
      <dgm:prSet/>
      <dgm:spPr/>
      <dgm:t>
        <a:bodyPr/>
        <a:lstStyle/>
        <a:p>
          <a:endParaRPr lang="en-US"/>
        </a:p>
      </dgm:t>
    </dgm:pt>
    <dgm:pt modelId="{9F7FB04B-2442-4594-87B7-FF71535A9FD3}">
      <dgm:prSet phldrT="[Text]"/>
      <dgm:spPr/>
      <dgm:t>
        <a:bodyPr/>
        <a:lstStyle/>
        <a:p>
          <a:r>
            <a:rPr lang="en-US" dirty="0"/>
            <a:t>Roles</a:t>
          </a:r>
        </a:p>
      </dgm:t>
    </dgm:pt>
    <dgm:pt modelId="{D8E2F2AF-CFDA-4C24-9D54-9931A7F33736}" type="parTrans" cxnId="{287D6F12-00F3-451E-BC97-8B1F577FA483}">
      <dgm:prSet/>
      <dgm:spPr/>
      <dgm:t>
        <a:bodyPr/>
        <a:lstStyle/>
        <a:p>
          <a:endParaRPr lang="en-US"/>
        </a:p>
      </dgm:t>
    </dgm:pt>
    <dgm:pt modelId="{0F90393E-193D-4A29-AFEC-6D2DEB0CF632}" type="sibTrans" cxnId="{287D6F12-00F3-451E-BC97-8B1F577FA483}">
      <dgm:prSet/>
      <dgm:spPr/>
      <dgm:t>
        <a:bodyPr/>
        <a:lstStyle/>
        <a:p>
          <a:endParaRPr lang="en-US"/>
        </a:p>
      </dgm:t>
    </dgm:pt>
    <dgm:pt modelId="{A800852B-C20C-4FF3-B7B7-8891B16BC128}">
      <dgm:prSet phldrT="[Text]" custT="1"/>
      <dgm:spPr>
        <a:solidFill>
          <a:schemeClr val="accent6"/>
        </a:solidFill>
      </dgm:spPr>
      <dgm:t>
        <a:bodyPr/>
        <a:lstStyle/>
        <a:p>
          <a:r>
            <a:rPr lang="en-US" sz="1100" b="1" dirty="0"/>
            <a:t>Floor Plans</a:t>
          </a:r>
        </a:p>
        <a:p>
          <a:r>
            <a:rPr lang="en-US" sz="800" b="1" dirty="0"/>
            <a:t>(2 weeks)</a:t>
          </a:r>
        </a:p>
      </dgm:t>
    </dgm:pt>
    <dgm:pt modelId="{E54EB88D-B025-4000-9F6F-0B08CD0D1D27}" type="parTrans" cxnId="{594AFF4A-77CC-48C3-94A3-7CE31BACC1C2}">
      <dgm:prSet/>
      <dgm:spPr/>
      <dgm:t>
        <a:bodyPr/>
        <a:lstStyle/>
        <a:p>
          <a:endParaRPr lang="en-US"/>
        </a:p>
      </dgm:t>
    </dgm:pt>
    <dgm:pt modelId="{8D2BC765-B3F1-4BEA-86F4-BABC036F0FAE}" type="sibTrans" cxnId="{594AFF4A-77CC-48C3-94A3-7CE31BACC1C2}">
      <dgm:prSet/>
      <dgm:spPr/>
      <dgm:t>
        <a:bodyPr/>
        <a:lstStyle/>
        <a:p>
          <a:endParaRPr lang="en-US"/>
        </a:p>
      </dgm:t>
    </dgm:pt>
    <dgm:pt modelId="{34C6E3EB-0AE8-4FEF-AC99-98010527BF57}">
      <dgm:prSet phldrT="[Text]"/>
      <dgm:spPr/>
      <dgm:t>
        <a:bodyPr/>
        <a:lstStyle/>
        <a:p>
          <a:r>
            <a:rPr lang="en-US" dirty="0"/>
            <a:t>CAD Import</a:t>
          </a:r>
        </a:p>
      </dgm:t>
    </dgm:pt>
    <dgm:pt modelId="{17F36315-65C1-4009-AADF-9951225520D8}" type="parTrans" cxnId="{15EC4919-B122-4547-AA57-5FB51F8556DB}">
      <dgm:prSet/>
      <dgm:spPr/>
      <dgm:t>
        <a:bodyPr/>
        <a:lstStyle/>
        <a:p>
          <a:endParaRPr lang="en-US"/>
        </a:p>
      </dgm:t>
    </dgm:pt>
    <dgm:pt modelId="{66E75A2E-0C7A-4428-8066-462AA6776C05}" type="sibTrans" cxnId="{15EC4919-B122-4547-AA57-5FB51F8556DB}">
      <dgm:prSet/>
      <dgm:spPr/>
      <dgm:t>
        <a:bodyPr/>
        <a:lstStyle/>
        <a:p>
          <a:endParaRPr lang="en-US"/>
        </a:p>
      </dgm:t>
    </dgm:pt>
    <dgm:pt modelId="{CA9799EE-A016-4380-90C3-3CB38C7D5006}">
      <dgm:prSet phldrT="[Text]" custT="1"/>
      <dgm:spPr>
        <a:solidFill>
          <a:schemeClr val="accent6"/>
        </a:solidFill>
      </dgm:spPr>
      <dgm:t>
        <a:bodyPr/>
        <a:lstStyle/>
        <a:p>
          <a:r>
            <a:rPr lang="en-US" sz="1100" b="1" dirty="0"/>
            <a:t>Migration</a:t>
          </a:r>
        </a:p>
        <a:p>
          <a:r>
            <a:rPr lang="en-US" sz="800" b="1" dirty="0"/>
            <a:t>(1-N weeks)</a:t>
          </a:r>
        </a:p>
      </dgm:t>
    </dgm:pt>
    <dgm:pt modelId="{E50A2E3E-72AB-4D54-9BD2-6DA1E77875C7}" type="parTrans" cxnId="{50FCACBE-C8C5-465B-823F-DDED82971966}">
      <dgm:prSet/>
      <dgm:spPr/>
      <dgm:t>
        <a:bodyPr/>
        <a:lstStyle/>
        <a:p>
          <a:endParaRPr lang="en-US"/>
        </a:p>
      </dgm:t>
    </dgm:pt>
    <dgm:pt modelId="{15F46201-F64C-434C-8EA4-E72F267A8F37}" type="sibTrans" cxnId="{50FCACBE-C8C5-465B-823F-DDED82971966}">
      <dgm:prSet/>
      <dgm:spPr/>
      <dgm:t>
        <a:bodyPr/>
        <a:lstStyle/>
        <a:p>
          <a:endParaRPr lang="en-US"/>
        </a:p>
      </dgm:t>
    </dgm:pt>
    <dgm:pt modelId="{2CC32C32-0F78-404E-A980-02B00863E069}">
      <dgm:prSet phldrT="[Text]"/>
      <dgm:spPr/>
      <dgm:t>
        <a:bodyPr/>
        <a:lstStyle/>
        <a:p>
          <a:r>
            <a:rPr lang="en-US" dirty="0"/>
            <a:t>Cleaning</a:t>
          </a:r>
        </a:p>
      </dgm:t>
    </dgm:pt>
    <dgm:pt modelId="{0CF53C25-087F-49ED-83E2-7CBE44875A34}" type="parTrans" cxnId="{4085B0F3-A04F-486C-BDFF-4BBBAE1D94B3}">
      <dgm:prSet/>
      <dgm:spPr/>
      <dgm:t>
        <a:bodyPr/>
        <a:lstStyle/>
        <a:p>
          <a:endParaRPr lang="en-US"/>
        </a:p>
      </dgm:t>
    </dgm:pt>
    <dgm:pt modelId="{2846A12E-1360-437D-8D0D-D7A180F3FFD1}" type="sibTrans" cxnId="{4085B0F3-A04F-486C-BDFF-4BBBAE1D94B3}">
      <dgm:prSet/>
      <dgm:spPr/>
      <dgm:t>
        <a:bodyPr/>
        <a:lstStyle/>
        <a:p>
          <a:endParaRPr lang="en-US"/>
        </a:p>
      </dgm:t>
    </dgm:pt>
    <dgm:pt modelId="{A27065BD-6999-4287-A641-E3E779AB1717}">
      <dgm:prSet phldrT="[Text]"/>
      <dgm:spPr/>
      <dgm:t>
        <a:bodyPr/>
        <a:lstStyle/>
        <a:p>
          <a:r>
            <a:rPr lang="en-US" dirty="0"/>
            <a:t>Schedule</a:t>
          </a:r>
        </a:p>
      </dgm:t>
    </dgm:pt>
    <dgm:pt modelId="{9833DDB7-91E2-4A71-9EF2-8C52DC4E1822}" type="parTrans" cxnId="{EDDB023C-A22C-4328-8ABA-2DA121505500}">
      <dgm:prSet/>
      <dgm:spPr/>
      <dgm:t>
        <a:bodyPr/>
        <a:lstStyle/>
        <a:p>
          <a:endParaRPr lang="en-US"/>
        </a:p>
      </dgm:t>
    </dgm:pt>
    <dgm:pt modelId="{23F91D03-0AC3-496B-A95B-287A965DBF57}" type="sibTrans" cxnId="{EDDB023C-A22C-4328-8ABA-2DA121505500}">
      <dgm:prSet/>
      <dgm:spPr/>
      <dgm:t>
        <a:bodyPr/>
        <a:lstStyle/>
        <a:p>
          <a:endParaRPr lang="en-US"/>
        </a:p>
      </dgm:t>
    </dgm:pt>
    <dgm:pt modelId="{B8EA1890-9A48-49A5-BF0E-2C8CEF8E1ABC}">
      <dgm:prSet phldrT="[Text]"/>
      <dgm:spPr/>
      <dgm:t>
        <a:bodyPr/>
        <a:lstStyle/>
        <a:p>
          <a:r>
            <a:rPr lang="en-US" dirty="0"/>
            <a:t>Data-Sources</a:t>
          </a:r>
        </a:p>
      </dgm:t>
    </dgm:pt>
    <dgm:pt modelId="{C2B7388C-D706-452D-8399-ECFBA26713B5}" type="parTrans" cxnId="{6F389C55-FA37-4B58-B549-AA71684A085E}">
      <dgm:prSet/>
      <dgm:spPr/>
      <dgm:t>
        <a:bodyPr/>
        <a:lstStyle/>
        <a:p>
          <a:endParaRPr lang="en-US"/>
        </a:p>
      </dgm:t>
    </dgm:pt>
    <dgm:pt modelId="{0F3EE864-C749-418C-8628-74961B96178F}" type="sibTrans" cxnId="{6F389C55-FA37-4B58-B549-AA71684A085E}">
      <dgm:prSet/>
      <dgm:spPr/>
      <dgm:t>
        <a:bodyPr/>
        <a:lstStyle/>
        <a:p>
          <a:endParaRPr lang="en-US"/>
        </a:p>
      </dgm:t>
    </dgm:pt>
    <dgm:pt modelId="{F5A2DEF6-D40E-409F-9E22-0F749F4D4A4C}">
      <dgm:prSet phldrT="[Text]" custT="1"/>
      <dgm:spPr>
        <a:solidFill>
          <a:schemeClr val="accent6"/>
        </a:solidFill>
      </dgm:spPr>
      <dgm:t>
        <a:bodyPr/>
        <a:lstStyle/>
        <a:p>
          <a:r>
            <a:rPr lang="en-US" sz="800" b="1" dirty="0"/>
            <a:t>Operations</a:t>
          </a:r>
        </a:p>
        <a:p>
          <a:r>
            <a:rPr lang="en-US" sz="800" b="1" dirty="0"/>
            <a:t>(continuous)</a:t>
          </a:r>
        </a:p>
      </dgm:t>
    </dgm:pt>
    <dgm:pt modelId="{10328FAA-ACFD-42C8-B56D-827FB3A8D87C}" type="parTrans" cxnId="{727995C8-AC5B-4874-A640-E80C4C4518EE}">
      <dgm:prSet/>
      <dgm:spPr/>
      <dgm:t>
        <a:bodyPr/>
        <a:lstStyle/>
        <a:p>
          <a:endParaRPr lang="en-US"/>
        </a:p>
      </dgm:t>
    </dgm:pt>
    <dgm:pt modelId="{FFD7E8BE-FB1E-4B08-856B-97F1149B9040}" type="sibTrans" cxnId="{727995C8-AC5B-4874-A640-E80C4C4518EE}">
      <dgm:prSet/>
      <dgm:spPr/>
      <dgm:t>
        <a:bodyPr/>
        <a:lstStyle/>
        <a:p>
          <a:endParaRPr lang="en-US"/>
        </a:p>
      </dgm:t>
    </dgm:pt>
    <dgm:pt modelId="{EB047642-E798-4809-BC92-44A9CFF7C858}">
      <dgm:prSet phldrT="[Text]"/>
      <dgm:spPr/>
      <dgm:t>
        <a:bodyPr/>
        <a:lstStyle/>
        <a:p>
          <a:r>
            <a:rPr lang="en-US" dirty="0"/>
            <a:t>Cabinets</a:t>
          </a:r>
        </a:p>
      </dgm:t>
    </dgm:pt>
    <dgm:pt modelId="{D2359F5B-B690-4094-9F06-543471799E72}" type="parTrans" cxnId="{2A5E5E3E-637A-4BBA-9167-8ECC0DBC6F62}">
      <dgm:prSet/>
      <dgm:spPr/>
      <dgm:t>
        <a:bodyPr/>
        <a:lstStyle/>
        <a:p>
          <a:endParaRPr lang="en-US"/>
        </a:p>
      </dgm:t>
    </dgm:pt>
    <dgm:pt modelId="{24F58129-2B75-47B6-87BC-20DB5F2C95D6}" type="sibTrans" cxnId="{2A5E5E3E-637A-4BBA-9167-8ECC0DBC6F62}">
      <dgm:prSet/>
      <dgm:spPr/>
      <dgm:t>
        <a:bodyPr/>
        <a:lstStyle/>
        <a:p>
          <a:endParaRPr lang="en-US"/>
        </a:p>
      </dgm:t>
    </dgm:pt>
    <dgm:pt modelId="{FED9054A-4410-41B7-AAD0-1127C198EEDD}">
      <dgm:prSet phldrT="[Text]" custT="1"/>
      <dgm:spPr>
        <a:solidFill>
          <a:schemeClr val="accent6"/>
        </a:solidFill>
      </dgm:spPr>
      <dgm:t>
        <a:bodyPr/>
        <a:lstStyle/>
        <a:p>
          <a:r>
            <a:rPr lang="en-US" sz="1100" b="1" dirty="0"/>
            <a:t>Tools</a:t>
          </a:r>
        </a:p>
        <a:p>
          <a:r>
            <a:rPr lang="en-US" sz="800" b="1" dirty="0"/>
            <a:t>(1 week)</a:t>
          </a:r>
        </a:p>
      </dgm:t>
    </dgm:pt>
    <dgm:pt modelId="{D2B417B9-D56C-4229-B7ED-765610B137B7}" type="parTrans" cxnId="{AE0C3469-E4E2-4F8A-A13F-1EDCC5E80AA2}">
      <dgm:prSet/>
      <dgm:spPr/>
      <dgm:t>
        <a:bodyPr/>
        <a:lstStyle/>
        <a:p>
          <a:endParaRPr lang="en-US"/>
        </a:p>
      </dgm:t>
    </dgm:pt>
    <dgm:pt modelId="{8CDDD0A2-474A-4D3B-B6D4-6349DDDBF249}" type="sibTrans" cxnId="{AE0C3469-E4E2-4F8A-A13F-1EDCC5E80AA2}">
      <dgm:prSet/>
      <dgm:spPr/>
      <dgm:t>
        <a:bodyPr/>
        <a:lstStyle/>
        <a:p>
          <a:endParaRPr lang="en-US"/>
        </a:p>
      </dgm:t>
    </dgm:pt>
    <dgm:pt modelId="{5EDFA72D-1FC2-47D7-B923-597C21CE430C}">
      <dgm:prSet phldrT="[Text]"/>
      <dgm:spPr/>
      <dgm:t>
        <a:bodyPr/>
        <a:lstStyle/>
        <a:p>
          <a:r>
            <a:rPr lang="en-US" dirty="0"/>
            <a:t>NLyte</a:t>
          </a:r>
        </a:p>
      </dgm:t>
    </dgm:pt>
    <dgm:pt modelId="{710EDA86-E893-4DC0-B59B-875373AD1ADF}" type="parTrans" cxnId="{CDFEF92F-9317-4693-A55A-8AE1851297BB}">
      <dgm:prSet/>
      <dgm:spPr/>
      <dgm:t>
        <a:bodyPr/>
        <a:lstStyle/>
        <a:p>
          <a:endParaRPr lang="en-US"/>
        </a:p>
      </dgm:t>
    </dgm:pt>
    <dgm:pt modelId="{1394B5E8-AB48-474C-B7DB-7A2CC1CB6AD2}" type="sibTrans" cxnId="{CDFEF92F-9317-4693-A55A-8AE1851297BB}">
      <dgm:prSet/>
      <dgm:spPr/>
      <dgm:t>
        <a:bodyPr/>
        <a:lstStyle/>
        <a:p>
          <a:endParaRPr lang="en-US"/>
        </a:p>
      </dgm:t>
    </dgm:pt>
    <dgm:pt modelId="{4953BBDF-71C8-4845-B2D0-C16A06FFEC43}">
      <dgm:prSet phldrT="[Text]"/>
      <dgm:spPr/>
      <dgm:t>
        <a:bodyPr/>
        <a:lstStyle/>
        <a:p>
          <a:r>
            <a:rPr lang="en-US" dirty="0"/>
            <a:t>Tools VM</a:t>
          </a:r>
        </a:p>
      </dgm:t>
    </dgm:pt>
    <dgm:pt modelId="{538A4EFE-F514-45F1-A379-F2B85CFC320E}" type="parTrans" cxnId="{453D3BBC-2411-4236-A67E-1C3D5A4A5EA4}">
      <dgm:prSet/>
      <dgm:spPr/>
      <dgm:t>
        <a:bodyPr/>
        <a:lstStyle/>
        <a:p>
          <a:endParaRPr lang="en-US"/>
        </a:p>
      </dgm:t>
    </dgm:pt>
    <dgm:pt modelId="{434B9B6A-3867-4941-A11C-5AEB26930961}" type="sibTrans" cxnId="{453D3BBC-2411-4236-A67E-1C3D5A4A5EA4}">
      <dgm:prSet/>
      <dgm:spPr/>
      <dgm:t>
        <a:bodyPr/>
        <a:lstStyle/>
        <a:p>
          <a:endParaRPr lang="en-US"/>
        </a:p>
      </dgm:t>
    </dgm:pt>
    <dgm:pt modelId="{28788B63-0ADB-43CB-9E0F-E83FB689336E}">
      <dgm:prSet phldrT="[Text]"/>
      <dgm:spPr/>
      <dgm:t>
        <a:bodyPr/>
        <a:lstStyle/>
        <a:p>
          <a:r>
            <a:rPr lang="en-US" dirty="0"/>
            <a:t>Access</a:t>
          </a:r>
        </a:p>
      </dgm:t>
    </dgm:pt>
    <dgm:pt modelId="{28D21779-D9F5-4819-ABAE-7A2B8C59163A}" type="parTrans" cxnId="{ED349203-3893-44DD-96CC-34BC2E313D0E}">
      <dgm:prSet/>
      <dgm:spPr/>
      <dgm:t>
        <a:bodyPr/>
        <a:lstStyle/>
        <a:p>
          <a:endParaRPr lang="en-US"/>
        </a:p>
      </dgm:t>
    </dgm:pt>
    <dgm:pt modelId="{F304AE91-AECB-4743-9BA2-E8933690F9B0}" type="sibTrans" cxnId="{ED349203-3893-44DD-96CC-34BC2E313D0E}">
      <dgm:prSet/>
      <dgm:spPr/>
      <dgm:t>
        <a:bodyPr/>
        <a:lstStyle/>
        <a:p>
          <a:endParaRPr lang="en-US"/>
        </a:p>
      </dgm:t>
    </dgm:pt>
    <dgm:pt modelId="{2EFEE764-71AB-4FD9-88FC-447709EBC49C}">
      <dgm:prSet phldrT="[Text]"/>
      <dgm:spPr/>
      <dgm:t>
        <a:bodyPr/>
        <a:lstStyle/>
        <a:p>
          <a:r>
            <a:rPr lang="en-US" dirty="0"/>
            <a:t>Training</a:t>
          </a:r>
        </a:p>
      </dgm:t>
    </dgm:pt>
    <dgm:pt modelId="{DDB318D5-EE17-43D3-824C-C6A6683F789C}" type="parTrans" cxnId="{794AAAA3-951F-40BD-8E4D-C6AD4E9C3520}">
      <dgm:prSet/>
      <dgm:spPr/>
      <dgm:t>
        <a:bodyPr/>
        <a:lstStyle/>
        <a:p>
          <a:endParaRPr lang="en-US"/>
        </a:p>
      </dgm:t>
    </dgm:pt>
    <dgm:pt modelId="{6EC2B5A1-9ED9-45DA-AA09-DDACE20C98EF}" type="sibTrans" cxnId="{794AAAA3-951F-40BD-8E4D-C6AD4E9C3520}">
      <dgm:prSet/>
      <dgm:spPr/>
      <dgm:t>
        <a:bodyPr/>
        <a:lstStyle/>
        <a:p>
          <a:endParaRPr lang="en-US"/>
        </a:p>
      </dgm:t>
    </dgm:pt>
    <dgm:pt modelId="{26F5A281-5A70-4941-ACB5-9E877E2EEBAB}">
      <dgm:prSet phldrT="[Text]"/>
      <dgm:spPr/>
      <dgm:t>
        <a:bodyPr/>
        <a:lstStyle/>
        <a:p>
          <a:r>
            <a:rPr lang="en-US" dirty="0"/>
            <a:t>Mapping</a:t>
          </a:r>
        </a:p>
      </dgm:t>
    </dgm:pt>
    <dgm:pt modelId="{73D4868D-9485-4FC1-92A8-467173FD6C66}" type="parTrans" cxnId="{829C2BD7-94BC-458D-B8F0-9B967FAE0465}">
      <dgm:prSet/>
      <dgm:spPr/>
      <dgm:t>
        <a:bodyPr/>
        <a:lstStyle/>
        <a:p>
          <a:endParaRPr lang="en-US"/>
        </a:p>
      </dgm:t>
    </dgm:pt>
    <dgm:pt modelId="{A0916E69-4170-43C9-8FBA-EB028CC13638}" type="sibTrans" cxnId="{829C2BD7-94BC-458D-B8F0-9B967FAE0465}">
      <dgm:prSet/>
      <dgm:spPr/>
      <dgm:t>
        <a:bodyPr/>
        <a:lstStyle/>
        <a:p>
          <a:endParaRPr lang="en-US"/>
        </a:p>
      </dgm:t>
    </dgm:pt>
    <dgm:pt modelId="{98E57144-1360-42CC-B940-FADE744E3491}">
      <dgm:prSet phldrT="[Text]"/>
      <dgm:spPr/>
      <dgm:t>
        <a:bodyPr/>
        <a:lstStyle/>
        <a:p>
          <a:r>
            <a:rPr lang="en-US" dirty="0"/>
            <a:t>Import</a:t>
          </a:r>
        </a:p>
      </dgm:t>
    </dgm:pt>
    <dgm:pt modelId="{120302BC-3352-4DC6-A327-A79B56A7D834}" type="parTrans" cxnId="{EB321ECC-6EB5-43E5-9BA9-5C986772DDFE}">
      <dgm:prSet/>
      <dgm:spPr/>
      <dgm:t>
        <a:bodyPr/>
        <a:lstStyle/>
        <a:p>
          <a:endParaRPr lang="en-US"/>
        </a:p>
      </dgm:t>
    </dgm:pt>
    <dgm:pt modelId="{1FBD5061-0764-4001-A43A-E472CBC6DDB2}" type="sibTrans" cxnId="{EB321ECC-6EB5-43E5-9BA9-5C986772DDFE}">
      <dgm:prSet/>
      <dgm:spPr/>
      <dgm:t>
        <a:bodyPr/>
        <a:lstStyle/>
        <a:p>
          <a:endParaRPr lang="en-US"/>
        </a:p>
      </dgm:t>
    </dgm:pt>
    <dgm:pt modelId="{B2933A6C-3E5D-4E3D-9785-3B8CC50AE23A}">
      <dgm:prSet phldrT="[Text]"/>
      <dgm:spPr/>
      <dgm:t>
        <a:bodyPr/>
        <a:lstStyle/>
        <a:p>
          <a:r>
            <a:rPr lang="en-US" dirty="0"/>
            <a:t>Exceptions</a:t>
          </a:r>
        </a:p>
      </dgm:t>
    </dgm:pt>
    <dgm:pt modelId="{4C6F29A1-D479-48B1-8DD5-9DA554E2F71D}" type="parTrans" cxnId="{9788F524-40FB-4123-95EA-C2BB3E31914E}">
      <dgm:prSet/>
      <dgm:spPr/>
      <dgm:t>
        <a:bodyPr/>
        <a:lstStyle/>
        <a:p>
          <a:endParaRPr lang="en-US"/>
        </a:p>
      </dgm:t>
    </dgm:pt>
    <dgm:pt modelId="{D50CD050-3A90-4642-A207-4A38BCEFD577}" type="sibTrans" cxnId="{9788F524-40FB-4123-95EA-C2BB3E31914E}">
      <dgm:prSet/>
      <dgm:spPr/>
      <dgm:t>
        <a:bodyPr/>
        <a:lstStyle/>
        <a:p>
          <a:endParaRPr lang="en-US"/>
        </a:p>
      </dgm:t>
    </dgm:pt>
    <dgm:pt modelId="{3842AE39-2A86-406B-B1E7-29F30020DA43}">
      <dgm:prSet phldrT="[Text]"/>
      <dgm:spPr/>
      <dgm:t>
        <a:bodyPr/>
        <a:lstStyle/>
        <a:p>
          <a:r>
            <a:rPr lang="en-US" dirty="0"/>
            <a:t>Maintenance</a:t>
          </a:r>
        </a:p>
      </dgm:t>
    </dgm:pt>
    <dgm:pt modelId="{5B6123FA-EE3A-476D-AF67-5C0487B91471}" type="parTrans" cxnId="{9C4BA020-331E-4F27-AE6F-E6AA29E11B3D}">
      <dgm:prSet/>
      <dgm:spPr/>
      <dgm:t>
        <a:bodyPr/>
        <a:lstStyle/>
        <a:p>
          <a:endParaRPr lang="en-US"/>
        </a:p>
      </dgm:t>
    </dgm:pt>
    <dgm:pt modelId="{EF016C94-AFFB-4A8C-B833-DAA645079F2C}" type="sibTrans" cxnId="{9C4BA020-331E-4F27-AE6F-E6AA29E11B3D}">
      <dgm:prSet/>
      <dgm:spPr/>
      <dgm:t>
        <a:bodyPr/>
        <a:lstStyle/>
        <a:p>
          <a:endParaRPr lang="en-US"/>
        </a:p>
      </dgm:t>
    </dgm:pt>
    <dgm:pt modelId="{318A0784-7E04-43D3-B5E9-C8D3903912E5}">
      <dgm:prSet phldrT="[Text]"/>
      <dgm:spPr/>
      <dgm:t>
        <a:bodyPr/>
        <a:lstStyle/>
        <a:p>
          <a:r>
            <a:rPr lang="en-US" dirty="0"/>
            <a:t>Workflow</a:t>
          </a:r>
        </a:p>
      </dgm:t>
    </dgm:pt>
    <dgm:pt modelId="{977147B8-522E-4B71-BCD9-5CC526CFFC1B}" type="parTrans" cxnId="{E8903F14-10AF-4060-B26A-DC696C090E03}">
      <dgm:prSet/>
      <dgm:spPr/>
      <dgm:t>
        <a:bodyPr/>
        <a:lstStyle/>
        <a:p>
          <a:endParaRPr lang="en-US"/>
        </a:p>
      </dgm:t>
    </dgm:pt>
    <dgm:pt modelId="{842E10E2-F070-482C-9273-19F5D53CC8CE}" type="sibTrans" cxnId="{E8903F14-10AF-4060-B26A-DC696C090E03}">
      <dgm:prSet/>
      <dgm:spPr/>
      <dgm:t>
        <a:bodyPr/>
        <a:lstStyle/>
        <a:p>
          <a:endParaRPr lang="en-US"/>
        </a:p>
      </dgm:t>
    </dgm:pt>
    <dgm:pt modelId="{D76D8E62-6344-4AF1-8D11-6B1F2FC0DFAC}">
      <dgm:prSet phldrT="[Text]"/>
      <dgm:spPr/>
      <dgm:t>
        <a:bodyPr/>
        <a:lstStyle/>
        <a:p>
          <a:r>
            <a:rPr lang="en-US" dirty="0"/>
            <a:t>Validations</a:t>
          </a:r>
        </a:p>
      </dgm:t>
    </dgm:pt>
    <dgm:pt modelId="{411F7B34-B79A-46F2-B7B9-CD219A6A5A74}" type="parTrans" cxnId="{CFF412C5-EA9A-42BA-BC72-6315567C0624}">
      <dgm:prSet/>
      <dgm:spPr/>
      <dgm:t>
        <a:bodyPr/>
        <a:lstStyle/>
        <a:p>
          <a:endParaRPr lang="en-US"/>
        </a:p>
      </dgm:t>
    </dgm:pt>
    <dgm:pt modelId="{AF91CEB3-C2BF-4A24-902D-AE872FD67F63}" type="sibTrans" cxnId="{CFF412C5-EA9A-42BA-BC72-6315567C0624}">
      <dgm:prSet/>
      <dgm:spPr/>
      <dgm:t>
        <a:bodyPr/>
        <a:lstStyle/>
        <a:p>
          <a:endParaRPr lang="en-US"/>
        </a:p>
      </dgm:t>
    </dgm:pt>
    <dgm:pt modelId="{AD886164-D076-41EA-BAFE-3A44E731D433}">
      <dgm:prSet phldrT="[Text]"/>
      <dgm:spPr/>
      <dgm:t>
        <a:bodyPr/>
        <a:lstStyle/>
        <a:p>
          <a:r>
            <a:rPr lang="en-US" dirty="0"/>
            <a:t>Validations</a:t>
          </a:r>
        </a:p>
      </dgm:t>
    </dgm:pt>
    <dgm:pt modelId="{72385524-28B9-408C-ACEE-77548C40A9D8}" type="parTrans" cxnId="{EBD1329A-5B17-4BCE-98BD-5E029B270B19}">
      <dgm:prSet/>
      <dgm:spPr/>
      <dgm:t>
        <a:bodyPr/>
        <a:lstStyle/>
        <a:p>
          <a:endParaRPr lang="en-US"/>
        </a:p>
      </dgm:t>
    </dgm:pt>
    <dgm:pt modelId="{086FA6D7-3C76-4D01-AB23-9A6DE808B2B4}" type="sibTrans" cxnId="{EBD1329A-5B17-4BCE-98BD-5E029B270B19}">
      <dgm:prSet/>
      <dgm:spPr/>
      <dgm:t>
        <a:bodyPr/>
        <a:lstStyle/>
        <a:p>
          <a:endParaRPr lang="en-US"/>
        </a:p>
      </dgm:t>
    </dgm:pt>
    <dgm:pt modelId="{52C51F96-970A-4111-81AA-D10386285C62}">
      <dgm:prSet phldrT="[Text]"/>
      <dgm:spPr/>
      <dgm:t>
        <a:bodyPr/>
        <a:lstStyle/>
        <a:p>
          <a:r>
            <a:rPr lang="en-US" dirty="0"/>
            <a:t>Audits</a:t>
          </a:r>
        </a:p>
      </dgm:t>
    </dgm:pt>
    <dgm:pt modelId="{E2DFEF04-FD3D-4612-9EDE-008B79F3D6EE}" type="parTrans" cxnId="{A552263E-921D-4C6C-914D-83A9EE9C5BEA}">
      <dgm:prSet/>
      <dgm:spPr/>
      <dgm:t>
        <a:bodyPr/>
        <a:lstStyle/>
        <a:p>
          <a:endParaRPr lang="en-US"/>
        </a:p>
      </dgm:t>
    </dgm:pt>
    <dgm:pt modelId="{98866E65-B2F9-45C4-947C-E2A460B7B691}" type="sibTrans" cxnId="{A552263E-921D-4C6C-914D-83A9EE9C5BEA}">
      <dgm:prSet/>
      <dgm:spPr/>
      <dgm:t>
        <a:bodyPr/>
        <a:lstStyle/>
        <a:p>
          <a:endParaRPr lang="en-US"/>
        </a:p>
      </dgm:t>
    </dgm:pt>
    <dgm:pt modelId="{5B7C0E22-9981-4F12-98FB-895A91DF053E}">
      <dgm:prSet phldrT="[Text]"/>
      <dgm:spPr/>
      <dgm:t>
        <a:bodyPr/>
        <a:lstStyle/>
        <a:p>
          <a:r>
            <a:rPr lang="en-US" dirty="0"/>
            <a:t>Improvement</a:t>
          </a:r>
        </a:p>
      </dgm:t>
    </dgm:pt>
    <dgm:pt modelId="{B28C8C47-A660-43BD-BD05-912213DCE84D}" type="parTrans" cxnId="{571B0803-8613-47CD-9053-21BD72263DA7}">
      <dgm:prSet/>
      <dgm:spPr/>
      <dgm:t>
        <a:bodyPr/>
        <a:lstStyle/>
        <a:p>
          <a:endParaRPr lang="en-US"/>
        </a:p>
      </dgm:t>
    </dgm:pt>
    <dgm:pt modelId="{20A618DC-41B0-4A18-8036-80B75AF4FBE4}" type="sibTrans" cxnId="{571B0803-8613-47CD-9053-21BD72263DA7}">
      <dgm:prSet/>
      <dgm:spPr/>
      <dgm:t>
        <a:bodyPr/>
        <a:lstStyle/>
        <a:p>
          <a:endParaRPr lang="en-US"/>
        </a:p>
      </dgm:t>
    </dgm:pt>
    <dgm:pt modelId="{DC532996-9119-4B04-9B0E-399A4960CDC9}" type="pres">
      <dgm:prSet presAssocID="{7C672029-9B02-497A-9192-F8209D8008BA}" presName="linearFlow" presStyleCnt="0">
        <dgm:presLayoutVars>
          <dgm:dir/>
          <dgm:animLvl val="lvl"/>
          <dgm:resizeHandles val="exact"/>
        </dgm:presLayoutVars>
      </dgm:prSet>
      <dgm:spPr/>
    </dgm:pt>
    <dgm:pt modelId="{B87932FC-82FA-411A-8015-8692B9813420}" type="pres">
      <dgm:prSet presAssocID="{48E034AD-1CC3-4B03-A7D0-7985E2268D71}" presName="composite" presStyleCnt="0"/>
      <dgm:spPr/>
    </dgm:pt>
    <dgm:pt modelId="{DA3F3EFD-D882-4617-9B70-BD5A3E648303}" type="pres">
      <dgm:prSet presAssocID="{48E034AD-1CC3-4B03-A7D0-7985E2268D71}" presName="parTx" presStyleLbl="node1" presStyleIdx="0" presStyleCnt="5">
        <dgm:presLayoutVars>
          <dgm:chMax val="0"/>
          <dgm:chPref val="0"/>
          <dgm:bulletEnabled val="1"/>
        </dgm:presLayoutVars>
      </dgm:prSet>
      <dgm:spPr/>
    </dgm:pt>
    <dgm:pt modelId="{96895576-6074-476D-A5FA-529F29AD3F47}" type="pres">
      <dgm:prSet presAssocID="{48E034AD-1CC3-4B03-A7D0-7985E2268D71}" presName="parSh" presStyleLbl="node1" presStyleIdx="0" presStyleCnt="5"/>
      <dgm:spPr/>
    </dgm:pt>
    <dgm:pt modelId="{634372BE-EF46-48E3-8BEB-C42C974C11E8}" type="pres">
      <dgm:prSet presAssocID="{48E034AD-1CC3-4B03-A7D0-7985E2268D71}" presName="desTx" presStyleLbl="fgAcc1" presStyleIdx="0" presStyleCnt="5" custLinFactNeighborX="9320" custLinFactNeighborY="16070">
        <dgm:presLayoutVars>
          <dgm:bulletEnabled val="1"/>
        </dgm:presLayoutVars>
      </dgm:prSet>
      <dgm:spPr/>
    </dgm:pt>
    <dgm:pt modelId="{42027194-FFD8-4AA8-8F06-92555BB188DE}" type="pres">
      <dgm:prSet presAssocID="{6868E599-4082-4A47-BD04-9844BE9683D9}" presName="sibTrans" presStyleLbl="sibTrans2D1" presStyleIdx="0" presStyleCnt="4"/>
      <dgm:spPr/>
    </dgm:pt>
    <dgm:pt modelId="{CF82E886-5C78-4299-9AD9-5DF3DBE92152}" type="pres">
      <dgm:prSet presAssocID="{6868E599-4082-4A47-BD04-9844BE9683D9}" presName="connTx" presStyleLbl="sibTrans2D1" presStyleIdx="0" presStyleCnt="4"/>
      <dgm:spPr/>
    </dgm:pt>
    <dgm:pt modelId="{BEDD6BDB-C56C-4CEF-8D61-8EC548CFE1BB}" type="pres">
      <dgm:prSet presAssocID="{FED9054A-4410-41B7-AAD0-1127C198EEDD}" presName="composite" presStyleCnt="0"/>
      <dgm:spPr/>
    </dgm:pt>
    <dgm:pt modelId="{E06D00E8-4A91-4294-99A0-8F39204BAC34}" type="pres">
      <dgm:prSet presAssocID="{FED9054A-4410-41B7-AAD0-1127C198EEDD}" presName="parTx" presStyleLbl="node1" presStyleIdx="0" presStyleCnt="5">
        <dgm:presLayoutVars>
          <dgm:chMax val="0"/>
          <dgm:chPref val="0"/>
          <dgm:bulletEnabled val="1"/>
        </dgm:presLayoutVars>
      </dgm:prSet>
      <dgm:spPr/>
    </dgm:pt>
    <dgm:pt modelId="{C95241FA-FEF0-428F-9DE8-46C1325DBE66}" type="pres">
      <dgm:prSet presAssocID="{FED9054A-4410-41B7-AAD0-1127C198EEDD}" presName="parSh" presStyleLbl="node1" presStyleIdx="1" presStyleCnt="5"/>
      <dgm:spPr/>
    </dgm:pt>
    <dgm:pt modelId="{2761BB01-B356-46B8-B1AD-122B99BC888A}" type="pres">
      <dgm:prSet presAssocID="{FED9054A-4410-41B7-AAD0-1127C198EEDD}" presName="desTx" presStyleLbl="fgAcc1" presStyleIdx="1" presStyleCnt="5" custLinFactNeighborX="7105" custLinFactNeighborY="15524">
        <dgm:presLayoutVars>
          <dgm:bulletEnabled val="1"/>
        </dgm:presLayoutVars>
      </dgm:prSet>
      <dgm:spPr/>
    </dgm:pt>
    <dgm:pt modelId="{0551BE72-2F65-4908-BF86-74E3D9A2DF41}" type="pres">
      <dgm:prSet presAssocID="{8CDDD0A2-474A-4D3B-B6D4-6349DDDBF249}" presName="sibTrans" presStyleLbl="sibTrans2D1" presStyleIdx="1" presStyleCnt="4"/>
      <dgm:spPr/>
    </dgm:pt>
    <dgm:pt modelId="{DDB65B31-910C-446F-8AC1-497128249796}" type="pres">
      <dgm:prSet presAssocID="{8CDDD0A2-474A-4D3B-B6D4-6349DDDBF249}" presName="connTx" presStyleLbl="sibTrans2D1" presStyleIdx="1" presStyleCnt="4"/>
      <dgm:spPr/>
    </dgm:pt>
    <dgm:pt modelId="{1C109C91-7367-4FF8-B7EB-23585BABC1E7}" type="pres">
      <dgm:prSet presAssocID="{A800852B-C20C-4FF3-B7B7-8891B16BC128}" presName="composite" presStyleCnt="0"/>
      <dgm:spPr/>
    </dgm:pt>
    <dgm:pt modelId="{7B73D323-395A-43E7-B48A-8D4E8F51B853}" type="pres">
      <dgm:prSet presAssocID="{A800852B-C20C-4FF3-B7B7-8891B16BC128}" presName="parTx" presStyleLbl="node1" presStyleIdx="1" presStyleCnt="5">
        <dgm:presLayoutVars>
          <dgm:chMax val="0"/>
          <dgm:chPref val="0"/>
          <dgm:bulletEnabled val="1"/>
        </dgm:presLayoutVars>
      </dgm:prSet>
      <dgm:spPr/>
    </dgm:pt>
    <dgm:pt modelId="{2D9278B0-CE6B-4DF6-AB76-DB20538DB9B2}" type="pres">
      <dgm:prSet presAssocID="{A800852B-C20C-4FF3-B7B7-8891B16BC128}" presName="parSh" presStyleLbl="node1" presStyleIdx="2" presStyleCnt="5"/>
      <dgm:spPr/>
    </dgm:pt>
    <dgm:pt modelId="{4A397B69-66A3-4BFF-99D5-06C96C2E239E}" type="pres">
      <dgm:prSet presAssocID="{A800852B-C20C-4FF3-B7B7-8891B16BC128}" presName="desTx" presStyleLbl="fgAcc1" presStyleIdx="2" presStyleCnt="5" custLinFactNeighborX="9851" custLinFactNeighborY="14577">
        <dgm:presLayoutVars>
          <dgm:bulletEnabled val="1"/>
        </dgm:presLayoutVars>
      </dgm:prSet>
      <dgm:spPr/>
    </dgm:pt>
    <dgm:pt modelId="{EE936C35-03DE-4E0E-A783-7D6FE8DAB530}" type="pres">
      <dgm:prSet presAssocID="{8D2BC765-B3F1-4BEA-86F4-BABC036F0FAE}" presName="sibTrans" presStyleLbl="sibTrans2D1" presStyleIdx="2" presStyleCnt="4"/>
      <dgm:spPr/>
    </dgm:pt>
    <dgm:pt modelId="{02E81064-7439-4F11-A9C2-050103BD5B48}" type="pres">
      <dgm:prSet presAssocID="{8D2BC765-B3F1-4BEA-86F4-BABC036F0FAE}" presName="connTx" presStyleLbl="sibTrans2D1" presStyleIdx="2" presStyleCnt="4"/>
      <dgm:spPr/>
    </dgm:pt>
    <dgm:pt modelId="{61F23470-841A-4BD9-B3CB-63258FA5A8AB}" type="pres">
      <dgm:prSet presAssocID="{CA9799EE-A016-4380-90C3-3CB38C7D5006}" presName="composite" presStyleCnt="0"/>
      <dgm:spPr/>
    </dgm:pt>
    <dgm:pt modelId="{FD471FF8-7FA6-4230-A048-148A47E65196}" type="pres">
      <dgm:prSet presAssocID="{CA9799EE-A016-4380-90C3-3CB38C7D5006}" presName="parTx" presStyleLbl="node1" presStyleIdx="2" presStyleCnt="5">
        <dgm:presLayoutVars>
          <dgm:chMax val="0"/>
          <dgm:chPref val="0"/>
          <dgm:bulletEnabled val="1"/>
        </dgm:presLayoutVars>
      </dgm:prSet>
      <dgm:spPr/>
    </dgm:pt>
    <dgm:pt modelId="{576B7D44-DBC3-48CE-9DE8-1944D9444383}" type="pres">
      <dgm:prSet presAssocID="{CA9799EE-A016-4380-90C3-3CB38C7D5006}" presName="parSh" presStyleLbl="node1" presStyleIdx="3" presStyleCnt="5"/>
      <dgm:spPr/>
    </dgm:pt>
    <dgm:pt modelId="{A25E4217-9273-4696-B6D5-4CDBD8640BE0}" type="pres">
      <dgm:prSet presAssocID="{CA9799EE-A016-4380-90C3-3CB38C7D5006}" presName="desTx" presStyleLbl="fgAcc1" presStyleIdx="3" presStyleCnt="5" custLinFactNeighborX="8876" custLinFactNeighborY="14541">
        <dgm:presLayoutVars>
          <dgm:bulletEnabled val="1"/>
        </dgm:presLayoutVars>
      </dgm:prSet>
      <dgm:spPr/>
    </dgm:pt>
    <dgm:pt modelId="{FA773392-37AE-406E-8011-067F575F013B}" type="pres">
      <dgm:prSet presAssocID="{15F46201-F64C-434C-8EA4-E72F267A8F37}" presName="sibTrans" presStyleLbl="sibTrans2D1" presStyleIdx="3" presStyleCnt="4"/>
      <dgm:spPr/>
    </dgm:pt>
    <dgm:pt modelId="{6D8B12C3-064F-4C93-8C5F-1911C63C1156}" type="pres">
      <dgm:prSet presAssocID="{15F46201-F64C-434C-8EA4-E72F267A8F37}" presName="connTx" presStyleLbl="sibTrans2D1" presStyleIdx="3" presStyleCnt="4"/>
      <dgm:spPr/>
    </dgm:pt>
    <dgm:pt modelId="{0C4F726B-5334-424B-AE0C-DA18AB8F6EC0}" type="pres">
      <dgm:prSet presAssocID="{F5A2DEF6-D40E-409F-9E22-0F749F4D4A4C}" presName="composite" presStyleCnt="0"/>
      <dgm:spPr/>
    </dgm:pt>
    <dgm:pt modelId="{A0884333-88DB-4578-9B91-243B172BBB59}" type="pres">
      <dgm:prSet presAssocID="{F5A2DEF6-D40E-409F-9E22-0F749F4D4A4C}" presName="parTx" presStyleLbl="node1" presStyleIdx="3" presStyleCnt="5">
        <dgm:presLayoutVars>
          <dgm:chMax val="0"/>
          <dgm:chPref val="0"/>
          <dgm:bulletEnabled val="1"/>
        </dgm:presLayoutVars>
      </dgm:prSet>
      <dgm:spPr/>
    </dgm:pt>
    <dgm:pt modelId="{441FC4AD-B1BE-4CFA-9E88-54B96220226D}" type="pres">
      <dgm:prSet presAssocID="{F5A2DEF6-D40E-409F-9E22-0F749F4D4A4C}" presName="parSh" presStyleLbl="node1" presStyleIdx="4" presStyleCnt="5"/>
      <dgm:spPr/>
    </dgm:pt>
    <dgm:pt modelId="{3A7D09A3-BAF9-4CD2-A602-B895567FF9D4}" type="pres">
      <dgm:prSet presAssocID="{F5A2DEF6-D40E-409F-9E22-0F749F4D4A4C}" presName="desTx" presStyleLbl="fgAcc1" presStyleIdx="4" presStyleCnt="5" custLinFactNeighborX="-1033" custLinFactNeighborY="15524">
        <dgm:presLayoutVars>
          <dgm:bulletEnabled val="1"/>
        </dgm:presLayoutVars>
      </dgm:prSet>
      <dgm:spPr/>
    </dgm:pt>
  </dgm:ptLst>
  <dgm:cxnLst>
    <dgm:cxn modelId="{03944A02-801E-44D5-A5CC-490E7D03EADA}" srcId="{7C672029-9B02-497A-9192-F8209D8008BA}" destId="{48E034AD-1CC3-4B03-A7D0-7985E2268D71}" srcOrd="0" destOrd="0" parTransId="{EE35D568-17A6-4851-B6B2-C20E32238435}" sibTransId="{6868E599-4082-4A47-BD04-9844BE9683D9}"/>
    <dgm:cxn modelId="{571B0803-8613-47CD-9053-21BD72263DA7}" srcId="{F5A2DEF6-D40E-409F-9E22-0F749F4D4A4C}" destId="{5B7C0E22-9981-4F12-98FB-895A91DF053E}" srcOrd="4" destOrd="0" parTransId="{B28C8C47-A660-43BD-BD05-912213DCE84D}" sibTransId="{20A618DC-41B0-4A18-8036-80B75AF4FBE4}"/>
    <dgm:cxn modelId="{53A46303-7D4F-4966-AE7B-C54B528C6DB4}" type="presOf" srcId="{8D2BC765-B3F1-4BEA-86F4-BABC036F0FAE}" destId="{EE936C35-03DE-4E0E-A783-7D6FE8DAB530}" srcOrd="0" destOrd="0" presId="urn:microsoft.com/office/officeart/2005/8/layout/process3"/>
    <dgm:cxn modelId="{ED349203-3893-44DD-96CC-34BC2E313D0E}" srcId="{FED9054A-4410-41B7-AAD0-1127C198EEDD}" destId="{28788B63-0ADB-43CB-9E0F-E83FB689336E}" srcOrd="2" destOrd="0" parTransId="{28D21779-D9F5-4819-ABAE-7A2B8C59163A}" sibTransId="{F304AE91-AECB-4743-9BA2-E8933690F9B0}"/>
    <dgm:cxn modelId="{9530D805-5887-44EB-855B-0B8B28CAF218}" type="presOf" srcId="{CA9799EE-A016-4380-90C3-3CB38C7D5006}" destId="{FD471FF8-7FA6-4230-A048-148A47E65196}" srcOrd="0" destOrd="0" presId="urn:microsoft.com/office/officeart/2005/8/layout/process3"/>
    <dgm:cxn modelId="{4F5DBE09-5415-4593-A2CB-8B72AA380EEC}" type="presOf" srcId="{52C51F96-970A-4111-81AA-D10386285C62}" destId="{3A7D09A3-BAF9-4CD2-A602-B895567FF9D4}" srcOrd="0" destOrd="3" presId="urn:microsoft.com/office/officeart/2005/8/layout/process3"/>
    <dgm:cxn modelId="{0FD0B511-4C5F-4528-A020-83C0C95E0EBB}" type="presOf" srcId="{4953BBDF-71C8-4845-B2D0-C16A06FFEC43}" destId="{2761BB01-B356-46B8-B1AD-122B99BC888A}" srcOrd="0" destOrd="1" presId="urn:microsoft.com/office/officeart/2005/8/layout/process3"/>
    <dgm:cxn modelId="{287D6F12-00F3-451E-BC97-8B1F577FA483}" srcId="{48E034AD-1CC3-4B03-A7D0-7985E2268D71}" destId="{9F7FB04B-2442-4594-87B7-FF71535A9FD3}" srcOrd="0" destOrd="0" parTransId="{D8E2F2AF-CFDA-4C24-9D54-9931A7F33736}" sibTransId="{0F90393E-193D-4A29-AFEC-6D2DEB0CF632}"/>
    <dgm:cxn modelId="{E8903F14-10AF-4060-B26A-DC696C090E03}" srcId="{F5A2DEF6-D40E-409F-9E22-0F749F4D4A4C}" destId="{318A0784-7E04-43D3-B5E9-C8D3903912E5}" srcOrd="1" destOrd="0" parTransId="{977147B8-522E-4B71-BCD9-5CC526CFFC1B}" sibTransId="{842E10E2-F070-482C-9273-19F5D53CC8CE}"/>
    <dgm:cxn modelId="{3A27C614-7E08-41A5-A575-4AAC2D726F23}" type="presOf" srcId="{26F5A281-5A70-4941-ACB5-9E877E2EEBAB}" destId="{A25E4217-9273-4696-B6D5-4CDBD8640BE0}" srcOrd="0" destOrd="1" presId="urn:microsoft.com/office/officeart/2005/8/layout/process3"/>
    <dgm:cxn modelId="{15EC4919-B122-4547-AA57-5FB51F8556DB}" srcId="{A800852B-C20C-4FF3-B7B7-8891B16BC128}" destId="{34C6E3EB-0AE8-4FEF-AC99-98010527BF57}" srcOrd="0" destOrd="0" parTransId="{17F36315-65C1-4009-AADF-9951225520D8}" sibTransId="{66E75A2E-0C7A-4428-8066-462AA6776C05}"/>
    <dgm:cxn modelId="{7ED3211A-7EDE-42D1-B200-C4C8E0740C63}" type="presOf" srcId="{B8EA1890-9A48-49A5-BF0E-2C8CEF8E1ABC}" destId="{634372BE-EF46-48E3-8BEB-C42C974C11E8}" srcOrd="0" destOrd="2" presId="urn:microsoft.com/office/officeart/2005/8/layout/process3"/>
    <dgm:cxn modelId="{9C4BA020-331E-4F27-AE6F-E6AA29E11B3D}" srcId="{F5A2DEF6-D40E-409F-9E22-0F749F4D4A4C}" destId="{3842AE39-2A86-406B-B1E7-29F30020DA43}" srcOrd="0" destOrd="0" parTransId="{5B6123FA-EE3A-476D-AF67-5C0487B91471}" sibTransId="{EF016C94-AFFB-4A8C-B833-DAA645079F2C}"/>
    <dgm:cxn modelId="{9788F524-40FB-4123-95EA-C2BB3E31914E}" srcId="{CA9799EE-A016-4380-90C3-3CB38C7D5006}" destId="{B2933A6C-3E5D-4E3D-9785-3B8CC50AE23A}" srcOrd="4" destOrd="0" parTransId="{4C6F29A1-D479-48B1-8DD5-9DA554E2F71D}" sibTransId="{D50CD050-3A90-4642-A207-4A38BCEFD577}"/>
    <dgm:cxn modelId="{029F5A27-161B-4E0D-BB66-3456394B3BE1}" type="presOf" srcId="{A800852B-C20C-4FF3-B7B7-8891B16BC128}" destId="{7B73D323-395A-43E7-B48A-8D4E8F51B853}" srcOrd="0" destOrd="0" presId="urn:microsoft.com/office/officeart/2005/8/layout/process3"/>
    <dgm:cxn modelId="{275CD02A-CA29-4FAF-9D0B-D74A7EF7BC03}" type="presOf" srcId="{7C672029-9B02-497A-9192-F8209D8008BA}" destId="{DC532996-9119-4B04-9B0E-399A4960CDC9}" srcOrd="0" destOrd="0" presId="urn:microsoft.com/office/officeart/2005/8/layout/process3"/>
    <dgm:cxn modelId="{CDFEF92F-9317-4693-A55A-8AE1851297BB}" srcId="{FED9054A-4410-41B7-AAD0-1127C198EEDD}" destId="{5EDFA72D-1FC2-47D7-B923-597C21CE430C}" srcOrd="0" destOrd="0" parTransId="{710EDA86-E893-4DC0-B59B-875373AD1ADF}" sibTransId="{1394B5E8-AB48-474C-B7DB-7A2CC1CB6AD2}"/>
    <dgm:cxn modelId="{0372B935-6287-4FF2-9FD8-EDCB2EF64D60}" type="presOf" srcId="{48E034AD-1CC3-4B03-A7D0-7985E2268D71}" destId="{DA3F3EFD-D882-4617-9B70-BD5A3E648303}" srcOrd="0" destOrd="0" presId="urn:microsoft.com/office/officeart/2005/8/layout/process3"/>
    <dgm:cxn modelId="{EDDB023C-A22C-4328-8ABA-2DA121505500}" srcId="{48E034AD-1CC3-4B03-A7D0-7985E2268D71}" destId="{A27065BD-6999-4287-A641-E3E779AB1717}" srcOrd="1" destOrd="0" parTransId="{9833DDB7-91E2-4A71-9EF2-8C52DC4E1822}" sibTransId="{23F91D03-0AC3-496B-A95B-287A965DBF57}"/>
    <dgm:cxn modelId="{A552263E-921D-4C6C-914D-83A9EE9C5BEA}" srcId="{F5A2DEF6-D40E-409F-9E22-0F749F4D4A4C}" destId="{52C51F96-970A-4111-81AA-D10386285C62}" srcOrd="3" destOrd="0" parTransId="{E2DFEF04-FD3D-4612-9EDE-008B79F3D6EE}" sibTransId="{98866E65-B2F9-45C4-947C-E2A460B7B691}"/>
    <dgm:cxn modelId="{2A5E5E3E-637A-4BBA-9167-8ECC0DBC6F62}" srcId="{A800852B-C20C-4FF3-B7B7-8891B16BC128}" destId="{EB047642-E798-4809-BC92-44A9CFF7C858}" srcOrd="1" destOrd="0" parTransId="{D2359F5B-B690-4094-9F06-543471799E72}" sibTransId="{24F58129-2B75-47B6-87BC-20DB5F2C95D6}"/>
    <dgm:cxn modelId="{2747D45D-B531-4830-9C49-A833BCF0B647}" type="presOf" srcId="{FED9054A-4410-41B7-AAD0-1127C198EEDD}" destId="{C95241FA-FEF0-428F-9DE8-46C1325DBE66}" srcOrd="1" destOrd="0" presId="urn:microsoft.com/office/officeart/2005/8/layout/process3"/>
    <dgm:cxn modelId="{243B235F-00C8-46D7-A5F7-F9CE232FAE70}" type="presOf" srcId="{15F46201-F64C-434C-8EA4-E72F267A8F37}" destId="{FA773392-37AE-406E-8011-067F575F013B}" srcOrd="0" destOrd="0" presId="urn:microsoft.com/office/officeart/2005/8/layout/process3"/>
    <dgm:cxn modelId="{FD7B7868-EF19-45CC-9D19-F7C05DB16FE6}" type="presOf" srcId="{A27065BD-6999-4287-A641-E3E779AB1717}" destId="{634372BE-EF46-48E3-8BEB-C42C974C11E8}" srcOrd="0" destOrd="1" presId="urn:microsoft.com/office/officeart/2005/8/layout/process3"/>
    <dgm:cxn modelId="{6A23ED68-86E8-4694-A1D3-84947437E1A9}" type="presOf" srcId="{34C6E3EB-0AE8-4FEF-AC99-98010527BF57}" destId="{4A397B69-66A3-4BFF-99D5-06C96C2E239E}" srcOrd="0" destOrd="0" presId="urn:microsoft.com/office/officeart/2005/8/layout/process3"/>
    <dgm:cxn modelId="{AE0C3469-E4E2-4F8A-A13F-1EDCC5E80AA2}" srcId="{7C672029-9B02-497A-9192-F8209D8008BA}" destId="{FED9054A-4410-41B7-AAD0-1127C198EEDD}" srcOrd="1" destOrd="0" parTransId="{D2B417B9-D56C-4229-B7ED-765610B137B7}" sibTransId="{8CDDD0A2-474A-4D3B-B6D4-6349DDDBF249}"/>
    <dgm:cxn modelId="{594AFF4A-77CC-48C3-94A3-7CE31BACC1C2}" srcId="{7C672029-9B02-497A-9192-F8209D8008BA}" destId="{A800852B-C20C-4FF3-B7B7-8891B16BC128}" srcOrd="2" destOrd="0" parTransId="{E54EB88D-B025-4000-9F6F-0B08CD0D1D27}" sibTransId="{8D2BC765-B3F1-4BEA-86F4-BABC036F0FAE}"/>
    <dgm:cxn modelId="{8EB4016C-672D-4439-9B62-0B3B2868FFED}" type="presOf" srcId="{8CDDD0A2-474A-4D3B-B6D4-6349DDDBF249}" destId="{DDB65B31-910C-446F-8AC1-497128249796}" srcOrd="1" destOrd="0" presId="urn:microsoft.com/office/officeart/2005/8/layout/process3"/>
    <dgm:cxn modelId="{21CCF24C-BC3D-4887-A39D-E31E4992F605}" type="presOf" srcId="{98E57144-1360-42CC-B940-FADE744E3491}" destId="{A25E4217-9273-4696-B6D5-4CDBD8640BE0}" srcOrd="0" destOrd="2" presId="urn:microsoft.com/office/officeart/2005/8/layout/process3"/>
    <dgm:cxn modelId="{E7CEFE4C-15F0-42FF-A52E-98301645A856}" type="presOf" srcId="{9F7FB04B-2442-4594-87B7-FF71535A9FD3}" destId="{634372BE-EF46-48E3-8BEB-C42C974C11E8}" srcOrd="0" destOrd="0" presId="urn:microsoft.com/office/officeart/2005/8/layout/process3"/>
    <dgm:cxn modelId="{3791184E-CD5B-476D-BA14-C4508F47144C}" type="presOf" srcId="{CA9799EE-A016-4380-90C3-3CB38C7D5006}" destId="{576B7D44-DBC3-48CE-9DE8-1944D9444383}" srcOrd="1" destOrd="0" presId="urn:microsoft.com/office/officeart/2005/8/layout/process3"/>
    <dgm:cxn modelId="{6F389C55-FA37-4B58-B549-AA71684A085E}" srcId="{48E034AD-1CC3-4B03-A7D0-7985E2268D71}" destId="{B8EA1890-9A48-49A5-BF0E-2C8CEF8E1ABC}" srcOrd="2" destOrd="0" parTransId="{C2B7388C-D706-452D-8399-ECFBA26713B5}" sibTransId="{0F3EE864-C749-418C-8628-74961B96178F}"/>
    <dgm:cxn modelId="{6413A176-3B3D-40E1-9A10-FA0B0CFBF44E}" type="presOf" srcId="{318A0784-7E04-43D3-B5E9-C8D3903912E5}" destId="{3A7D09A3-BAF9-4CD2-A602-B895567FF9D4}" srcOrd="0" destOrd="1" presId="urn:microsoft.com/office/officeart/2005/8/layout/process3"/>
    <dgm:cxn modelId="{07335358-BB86-4F4F-A4BA-F3DC9BDAB1C3}" type="presOf" srcId="{6868E599-4082-4A47-BD04-9844BE9683D9}" destId="{CF82E886-5C78-4299-9AD9-5DF3DBE92152}" srcOrd="1" destOrd="0" presId="urn:microsoft.com/office/officeart/2005/8/layout/process3"/>
    <dgm:cxn modelId="{85D17779-EF3D-4FD5-B9BD-8E5C0103F26E}" type="presOf" srcId="{F5A2DEF6-D40E-409F-9E22-0F749F4D4A4C}" destId="{A0884333-88DB-4578-9B91-243B172BBB59}" srcOrd="0" destOrd="0" presId="urn:microsoft.com/office/officeart/2005/8/layout/process3"/>
    <dgm:cxn modelId="{349EA059-A5AB-4C4F-ACEA-745CAD98A848}" type="presOf" srcId="{48E034AD-1CC3-4B03-A7D0-7985E2268D71}" destId="{96895576-6074-476D-A5FA-529F29AD3F47}" srcOrd="1" destOrd="0" presId="urn:microsoft.com/office/officeart/2005/8/layout/process3"/>
    <dgm:cxn modelId="{EED5407E-5B84-4DC0-BB67-8E06D7E657B0}" type="presOf" srcId="{5B7C0E22-9981-4F12-98FB-895A91DF053E}" destId="{3A7D09A3-BAF9-4CD2-A602-B895567FF9D4}" srcOrd="0" destOrd="4" presId="urn:microsoft.com/office/officeart/2005/8/layout/process3"/>
    <dgm:cxn modelId="{25E6CD85-3067-4B31-8C1B-EC15FD66466E}" type="presOf" srcId="{D76D8E62-6344-4AF1-8D11-6B1F2FC0DFAC}" destId="{3A7D09A3-BAF9-4CD2-A602-B895567FF9D4}" srcOrd="0" destOrd="2" presId="urn:microsoft.com/office/officeart/2005/8/layout/process3"/>
    <dgm:cxn modelId="{8D55688B-BD21-408B-A9E7-A9579D37D29F}" type="presOf" srcId="{3842AE39-2A86-406B-B1E7-29F30020DA43}" destId="{3A7D09A3-BAF9-4CD2-A602-B895567FF9D4}" srcOrd="0" destOrd="0" presId="urn:microsoft.com/office/officeart/2005/8/layout/process3"/>
    <dgm:cxn modelId="{DE0A0D8C-B606-4E66-BA67-174FAC1E7193}" type="presOf" srcId="{2CC32C32-0F78-404E-A980-02B00863E069}" destId="{A25E4217-9273-4696-B6D5-4CDBD8640BE0}" srcOrd="0" destOrd="0" presId="urn:microsoft.com/office/officeart/2005/8/layout/process3"/>
    <dgm:cxn modelId="{86E3AA93-4CDC-4F9C-8FE8-30D5E458328E}" type="presOf" srcId="{28788B63-0ADB-43CB-9E0F-E83FB689336E}" destId="{2761BB01-B356-46B8-B1AD-122B99BC888A}" srcOrd="0" destOrd="2" presId="urn:microsoft.com/office/officeart/2005/8/layout/process3"/>
    <dgm:cxn modelId="{4CEC7295-07C3-4789-84E4-0ECBCC64B191}" type="presOf" srcId="{B2933A6C-3E5D-4E3D-9785-3B8CC50AE23A}" destId="{A25E4217-9273-4696-B6D5-4CDBD8640BE0}" srcOrd="0" destOrd="4" presId="urn:microsoft.com/office/officeart/2005/8/layout/process3"/>
    <dgm:cxn modelId="{5BEF8096-EAC3-456F-A168-FAAE547328A9}" type="presOf" srcId="{6868E599-4082-4A47-BD04-9844BE9683D9}" destId="{42027194-FFD8-4AA8-8F06-92555BB188DE}" srcOrd="0" destOrd="0" presId="urn:microsoft.com/office/officeart/2005/8/layout/process3"/>
    <dgm:cxn modelId="{EAFB2898-8AFB-48D4-B9EE-DFCE59CEB72B}" type="presOf" srcId="{A800852B-C20C-4FF3-B7B7-8891B16BC128}" destId="{2D9278B0-CE6B-4DF6-AB76-DB20538DB9B2}" srcOrd="1" destOrd="0" presId="urn:microsoft.com/office/officeart/2005/8/layout/process3"/>
    <dgm:cxn modelId="{4FE85798-3287-4FC2-A203-BF7596F914FF}" type="presOf" srcId="{2EFEE764-71AB-4FD9-88FC-447709EBC49C}" destId="{2761BB01-B356-46B8-B1AD-122B99BC888A}" srcOrd="0" destOrd="3" presId="urn:microsoft.com/office/officeart/2005/8/layout/process3"/>
    <dgm:cxn modelId="{EBD1329A-5B17-4BCE-98BD-5E029B270B19}" srcId="{CA9799EE-A016-4380-90C3-3CB38C7D5006}" destId="{AD886164-D076-41EA-BAFE-3A44E731D433}" srcOrd="3" destOrd="0" parTransId="{72385524-28B9-408C-ACEE-77548C40A9D8}" sibTransId="{086FA6D7-3C76-4D01-AB23-9A6DE808B2B4}"/>
    <dgm:cxn modelId="{794AAAA3-951F-40BD-8E4D-C6AD4E9C3520}" srcId="{FED9054A-4410-41B7-AAD0-1127C198EEDD}" destId="{2EFEE764-71AB-4FD9-88FC-447709EBC49C}" srcOrd="3" destOrd="0" parTransId="{DDB318D5-EE17-43D3-824C-C6A6683F789C}" sibTransId="{6EC2B5A1-9ED9-45DA-AA09-DDACE20C98EF}"/>
    <dgm:cxn modelId="{A7EDCEA6-C624-4D0F-AA4F-B013033F1EEA}" type="presOf" srcId="{F5A2DEF6-D40E-409F-9E22-0F749F4D4A4C}" destId="{441FC4AD-B1BE-4CFA-9E88-54B96220226D}" srcOrd="1" destOrd="0" presId="urn:microsoft.com/office/officeart/2005/8/layout/process3"/>
    <dgm:cxn modelId="{D4C921AF-FCB6-4357-8EB6-6B6456575DFF}" type="presOf" srcId="{AD886164-D076-41EA-BAFE-3A44E731D433}" destId="{A25E4217-9273-4696-B6D5-4CDBD8640BE0}" srcOrd="0" destOrd="3" presId="urn:microsoft.com/office/officeart/2005/8/layout/process3"/>
    <dgm:cxn modelId="{453D3BBC-2411-4236-A67E-1C3D5A4A5EA4}" srcId="{FED9054A-4410-41B7-AAD0-1127C198EEDD}" destId="{4953BBDF-71C8-4845-B2D0-C16A06FFEC43}" srcOrd="1" destOrd="0" parTransId="{538A4EFE-F514-45F1-A379-F2B85CFC320E}" sibTransId="{434B9B6A-3867-4941-A11C-5AEB26930961}"/>
    <dgm:cxn modelId="{057A4FBC-18C5-4475-AA6D-556D455F8565}" type="presOf" srcId="{FED9054A-4410-41B7-AAD0-1127C198EEDD}" destId="{E06D00E8-4A91-4294-99A0-8F39204BAC34}" srcOrd="0" destOrd="0" presId="urn:microsoft.com/office/officeart/2005/8/layout/process3"/>
    <dgm:cxn modelId="{50FCACBE-C8C5-465B-823F-DDED82971966}" srcId="{7C672029-9B02-497A-9192-F8209D8008BA}" destId="{CA9799EE-A016-4380-90C3-3CB38C7D5006}" srcOrd="3" destOrd="0" parTransId="{E50A2E3E-72AB-4D54-9BD2-6DA1E77875C7}" sibTransId="{15F46201-F64C-434C-8EA4-E72F267A8F37}"/>
    <dgm:cxn modelId="{CFF412C5-EA9A-42BA-BC72-6315567C0624}" srcId="{F5A2DEF6-D40E-409F-9E22-0F749F4D4A4C}" destId="{D76D8E62-6344-4AF1-8D11-6B1F2FC0DFAC}" srcOrd="2" destOrd="0" parTransId="{411F7B34-B79A-46F2-B7B9-CD219A6A5A74}" sibTransId="{AF91CEB3-C2BF-4A24-902D-AE872FD67F63}"/>
    <dgm:cxn modelId="{727995C8-AC5B-4874-A640-E80C4C4518EE}" srcId="{7C672029-9B02-497A-9192-F8209D8008BA}" destId="{F5A2DEF6-D40E-409F-9E22-0F749F4D4A4C}" srcOrd="4" destOrd="0" parTransId="{10328FAA-ACFD-42C8-B56D-827FB3A8D87C}" sibTransId="{FFD7E8BE-FB1E-4B08-856B-97F1149B9040}"/>
    <dgm:cxn modelId="{EB321ECC-6EB5-43E5-9BA9-5C986772DDFE}" srcId="{CA9799EE-A016-4380-90C3-3CB38C7D5006}" destId="{98E57144-1360-42CC-B940-FADE744E3491}" srcOrd="2" destOrd="0" parTransId="{120302BC-3352-4DC6-A327-A79B56A7D834}" sibTransId="{1FBD5061-0764-4001-A43A-E472CBC6DDB2}"/>
    <dgm:cxn modelId="{2002B5D1-1457-4975-9257-FD178482C2B3}" type="presOf" srcId="{EB047642-E798-4809-BC92-44A9CFF7C858}" destId="{4A397B69-66A3-4BFF-99D5-06C96C2E239E}" srcOrd="0" destOrd="1" presId="urn:microsoft.com/office/officeart/2005/8/layout/process3"/>
    <dgm:cxn modelId="{C02EC4D2-1567-44F5-8AAD-3FD847BD61BD}" type="presOf" srcId="{8CDDD0A2-474A-4D3B-B6D4-6349DDDBF249}" destId="{0551BE72-2F65-4908-BF86-74E3D9A2DF41}" srcOrd="0" destOrd="0" presId="urn:microsoft.com/office/officeart/2005/8/layout/process3"/>
    <dgm:cxn modelId="{829C2BD7-94BC-458D-B8F0-9B967FAE0465}" srcId="{CA9799EE-A016-4380-90C3-3CB38C7D5006}" destId="{26F5A281-5A70-4941-ACB5-9E877E2EEBAB}" srcOrd="1" destOrd="0" parTransId="{73D4868D-9485-4FC1-92A8-467173FD6C66}" sibTransId="{A0916E69-4170-43C9-8FBA-EB028CC13638}"/>
    <dgm:cxn modelId="{B31ED6DB-AEF4-4E6C-A68B-895D381C4B33}" type="presOf" srcId="{15F46201-F64C-434C-8EA4-E72F267A8F37}" destId="{6D8B12C3-064F-4C93-8C5F-1911C63C1156}" srcOrd="1" destOrd="0" presId="urn:microsoft.com/office/officeart/2005/8/layout/process3"/>
    <dgm:cxn modelId="{0A198AEB-FA98-4B65-9F7B-DA4C3E9CD997}" type="presOf" srcId="{8D2BC765-B3F1-4BEA-86F4-BABC036F0FAE}" destId="{02E81064-7439-4F11-A9C2-050103BD5B48}" srcOrd="1" destOrd="0" presId="urn:microsoft.com/office/officeart/2005/8/layout/process3"/>
    <dgm:cxn modelId="{4085B0F3-A04F-486C-BDFF-4BBBAE1D94B3}" srcId="{CA9799EE-A016-4380-90C3-3CB38C7D5006}" destId="{2CC32C32-0F78-404E-A980-02B00863E069}" srcOrd="0" destOrd="0" parTransId="{0CF53C25-087F-49ED-83E2-7CBE44875A34}" sibTransId="{2846A12E-1360-437D-8D0D-D7A180F3FFD1}"/>
    <dgm:cxn modelId="{68DD70FE-A25B-4750-A5D6-FAF2FF555587}" type="presOf" srcId="{5EDFA72D-1FC2-47D7-B923-597C21CE430C}" destId="{2761BB01-B356-46B8-B1AD-122B99BC888A}" srcOrd="0" destOrd="0" presId="urn:microsoft.com/office/officeart/2005/8/layout/process3"/>
    <dgm:cxn modelId="{DD80A0DE-044E-459C-915B-577A7F18CA9A}" type="presParOf" srcId="{DC532996-9119-4B04-9B0E-399A4960CDC9}" destId="{B87932FC-82FA-411A-8015-8692B9813420}" srcOrd="0" destOrd="0" presId="urn:microsoft.com/office/officeart/2005/8/layout/process3"/>
    <dgm:cxn modelId="{BBF1EB1A-23C3-447F-A284-BA59099C7E8B}" type="presParOf" srcId="{B87932FC-82FA-411A-8015-8692B9813420}" destId="{DA3F3EFD-D882-4617-9B70-BD5A3E648303}" srcOrd="0" destOrd="0" presId="urn:microsoft.com/office/officeart/2005/8/layout/process3"/>
    <dgm:cxn modelId="{775E1337-12E8-4DF6-A332-E2133AAD0D50}" type="presParOf" srcId="{B87932FC-82FA-411A-8015-8692B9813420}" destId="{96895576-6074-476D-A5FA-529F29AD3F47}" srcOrd="1" destOrd="0" presId="urn:microsoft.com/office/officeart/2005/8/layout/process3"/>
    <dgm:cxn modelId="{A1519E90-BA88-4725-89E3-D12ED12425F9}" type="presParOf" srcId="{B87932FC-82FA-411A-8015-8692B9813420}" destId="{634372BE-EF46-48E3-8BEB-C42C974C11E8}" srcOrd="2" destOrd="0" presId="urn:microsoft.com/office/officeart/2005/8/layout/process3"/>
    <dgm:cxn modelId="{CCB831E8-7D8B-49A0-B848-E13F3F0C35B4}" type="presParOf" srcId="{DC532996-9119-4B04-9B0E-399A4960CDC9}" destId="{42027194-FFD8-4AA8-8F06-92555BB188DE}" srcOrd="1" destOrd="0" presId="urn:microsoft.com/office/officeart/2005/8/layout/process3"/>
    <dgm:cxn modelId="{6296B76C-CDA1-46B2-ADC7-70A0240C069E}" type="presParOf" srcId="{42027194-FFD8-4AA8-8F06-92555BB188DE}" destId="{CF82E886-5C78-4299-9AD9-5DF3DBE92152}" srcOrd="0" destOrd="0" presId="urn:microsoft.com/office/officeart/2005/8/layout/process3"/>
    <dgm:cxn modelId="{4E619EBE-572E-4CDB-9C40-AAB25D1734BA}" type="presParOf" srcId="{DC532996-9119-4B04-9B0E-399A4960CDC9}" destId="{BEDD6BDB-C56C-4CEF-8D61-8EC548CFE1BB}" srcOrd="2" destOrd="0" presId="urn:microsoft.com/office/officeart/2005/8/layout/process3"/>
    <dgm:cxn modelId="{7A650662-F1ED-44FF-8D57-25A11C2DC03C}" type="presParOf" srcId="{BEDD6BDB-C56C-4CEF-8D61-8EC548CFE1BB}" destId="{E06D00E8-4A91-4294-99A0-8F39204BAC34}" srcOrd="0" destOrd="0" presId="urn:microsoft.com/office/officeart/2005/8/layout/process3"/>
    <dgm:cxn modelId="{2CCAE493-0870-48DB-8AFF-C3E18A407429}" type="presParOf" srcId="{BEDD6BDB-C56C-4CEF-8D61-8EC548CFE1BB}" destId="{C95241FA-FEF0-428F-9DE8-46C1325DBE66}" srcOrd="1" destOrd="0" presId="urn:microsoft.com/office/officeart/2005/8/layout/process3"/>
    <dgm:cxn modelId="{3E67FEA4-CCE3-4266-8E9C-C6337813D4DD}" type="presParOf" srcId="{BEDD6BDB-C56C-4CEF-8D61-8EC548CFE1BB}" destId="{2761BB01-B356-46B8-B1AD-122B99BC888A}" srcOrd="2" destOrd="0" presId="urn:microsoft.com/office/officeart/2005/8/layout/process3"/>
    <dgm:cxn modelId="{1A19D41A-3AEA-4BB3-8A57-0D88A97D39F3}" type="presParOf" srcId="{DC532996-9119-4B04-9B0E-399A4960CDC9}" destId="{0551BE72-2F65-4908-BF86-74E3D9A2DF41}" srcOrd="3" destOrd="0" presId="urn:microsoft.com/office/officeart/2005/8/layout/process3"/>
    <dgm:cxn modelId="{5E36A881-33E9-4D6A-9957-F9A912E4514E}" type="presParOf" srcId="{0551BE72-2F65-4908-BF86-74E3D9A2DF41}" destId="{DDB65B31-910C-446F-8AC1-497128249796}" srcOrd="0" destOrd="0" presId="urn:microsoft.com/office/officeart/2005/8/layout/process3"/>
    <dgm:cxn modelId="{122D86EC-E888-455B-8B71-8C1D10E221D2}" type="presParOf" srcId="{DC532996-9119-4B04-9B0E-399A4960CDC9}" destId="{1C109C91-7367-4FF8-B7EB-23585BABC1E7}" srcOrd="4" destOrd="0" presId="urn:microsoft.com/office/officeart/2005/8/layout/process3"/>
    <dgm:cxn modelId="{3F1CA41D-5AC2-401E-98C6-9B059413BB32}" type="presParOf" srcId="{1C109C91-7367-4FF8-B7EB-23585BABC1E7}" destId="{7B73D323-395A-43E7-B48A-8D4E8F51B853}" srcOrd="0" destOrd="0" presId="urn:microsoft.com/office/officeart/2005/8/layout/process3"/>
    <dgm:cxn modelId="{D117FCDD-7415-4A43-A149-9F429CB73926}" type="presParOf" srcId="{1C109C91-7367-4FF8-B7EB-23585BABC1E7}" destId="{2D9278B0-CE6B-4DF6-AB76-DB20538DB9B2}" srcOrd="1" destOrd="0" presId="urn:microsoft.com/office/officeart/2005/8/layout/process3"/>
    <dgm:cxn modelId="{E4A4E0F7-7BFF-4703-8928-25A1ADEB4A4D}" type="presParOf" srcId="{1C109C91-7367-4FF8-B7EB-23585BABC1E7}" destId="{4A397B69-66A3-4BFF-99D5-06C96C2E239E}" srcOrd="2" destOrd="0" presId="urn:microsoft.com/office/officeart/2005/8/layout/process3"/>
    <dgm:cxn modelId="{59CF37D4-EFE6-4344-806F-4F92A545F614}" type="presParOf" srcId="{DC532996-9119-4B04-9B0E-399A4960CDC9}" destId="{EE936C35-03DE-4E0E-A783-7D6FE8DAB530}" srcOrd="5" destOrd="0" presId="urn:microsoft.com/office/officeart/2005/8/layout/process3"/>
    <dgm:cxn modelId="{5602DD71-6993-4190-9DC3-A633B1B66842}" type="presParOf" srcId="{EE936C35-03DE-4E0E-A783-7D6FE8DAB530}" destId="{02E81064-7439-4F11-A9C2-050103BD5B48}" srcOrd="0" destOrd="0" presId="urn:microsoft.com/office/officeart/2005/8/layout/process3"/>
    <dgm:cxn modelId="{962C33A2-7191-4E82-A672-27A0A243155A}" type="presParOf" srcId="{DC532996-9119-4B04-9B0E-399A4960CDC9}" destId="{61F23470-841A-4BD9-B3CB-63258FA5A8AB}" srcOrd="6" destOrd="0" presId="urn:microsoft.com/office/officeart/2005/8/layout/process3"/>
    <dgm:cxn modelId="{574F110B-2E94-441F-8690-EEDF55D18264}" type="presParOf" srcId="{61F23470-841A-4BD9-B3CB-63258FA5A8AB}" destId="{FD471FF8-7FA6-4230-A048-148A47E65196}" srcOrd="0" destOrd="0" presId="urn:microsoft.com/office/officeart/2005/8/layout/process3"/>
    <dgm:cxn modelId="{170E9D31-819A-494C-A228-D4D33683668A}" type="presParOf" srcId="{61F23470-841A-4BD9-B3CB-63258FA5A8AB}" destId="{576B7D44-DBC3-48CE-9DE8-1944D9444383}" srcOrd="1" destOrd="0" presId="urn:microsoft.com/office/officeart/2005/8/layout/process3"/>
    <dgm:cxn modelId="{56704541-39E0-4303-9968-7D5D6F7F5285}" type="presParOf" srcId="{61F23470-841A-4BD9-B3CB-63258FA5A8AB}" destId="{A25E4217-9273-4696-B6D5-4CDBD8640BE0}" srcOrd="2" destOrd="0" presId="urn:microsoft.com/office/officeart/2005/8/layout/process3"/>
    <dgm:cxn modelId="{7389EFB7-026B-4DCD-A5F2-311DE45B0D77}" type="presParOf" srcId="{DC532996-9119-4B04-9B0E-399A4960CDC9}" destId="{FA773392-37AE-406E-8011-067F575F013B}" srcOrd="7" destOrd="0" presId="urn:microsoft.com/office/officeart/2005/8/layout/process3"/>
    <dgm:cxn modelId="{C9827703-FA9A-4599-8C68-CCA08878218E}" type="presParOf" srcId="{FA773392-37AE-406E-8011-067F575F013B}" destId="{6D8B12C3-064F-4C93-8C5F-1911C63C1156}" srcOrd="0" destOrd="0" presId="urn:microsoft.com/office/officeart/2005/8/layout/process3"/>
    <dgm:cxn modelId="{B53AF6F0-5AEE-4FF0-BC4C-6F766AF9E1B5}" type="presParOf" srcId="{DC532996-9119-4B04-9B0E-399A4960CDC9}" destId="{0C4F726B-5334-424B-AE0C-DA18AB8F6EC0}" srcOrd="8" destOrd="0" presId="urn:microsoft.com/office/officeart/2005/8/layout/process3"/>
    <dgm:cxn modelId="{FC03B5D8-A540-46C4-8649-10BC38011E96}" type="presParOf" srcId="{0C4F726B-5334-424B-AE0C-DA18AB8F6EC0}" destId="{A0884333-88DB-4578-9B91-243B172BBB59}" srcOrd="0" destOrd="0" presId="urn:microsoft.com/office/officeart/2005/8/layout/process3"/>
    <dgm:cxn modelId="{86B6A57C-85BE-4189-B412-97D50E6689D6}" type="presParOf" srcId="{0C4F726B-5334-424B-AE0C-DA18AB8F6EC0}" destId="{441FC4AD-B1BE-4CFA-9E88-54B96220226D}" srcOrd="1" destOrd="0" presId="urn:microsoft.com/office/officeart/2005/8/layout/process3"/>
    <dgm:cxn modelId="{48ACB1AB-4DA4-4F3F-8C09-2DA98312BE33}" type="presParOf" srcId="{0C4F726B-5334-424B-AE0C-DA18AB8F6EC0}" destId="{3A7D09A3-BAF9-4CD2-A602-B895567FF9D4}"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672029-9B02-497A-9192-F8209D8008BA}"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48E034AD-1CC3-4B03-A7D0-7985E2268D71}">
      <dgm:prSet phldrT="[Text]" custT="1"/>
      <dgm:spPr>
        <a:solidFill>
          <a:srgbClr val="820024"/>
        </a:solidFill>
      </dgm:spPr>
      <dgm:t>
        <a:bodyPr/>
        <a:lstStyle/>
        <a:p>
          <a:r>
            <a:rPr lang="en-US" sz="1100" b="1" dirty="0"/>
            <a:t>Scoping</a:t>
          </a:r>
        </a:p>
        <a:p>
          <a:r>
            <a:rPr lang="en-US" sz="800" b="1" dirty="0"/>
            <a:t>(1 week)</a:t>
          </a:r>
        </a:p>
      </dgm:t>
    </dgm:pt>
    <dgm:pt modelId="{EE35D568-17A6-4851-B6B2-C20E32238435}" type="parTrans" cxnId="{03944A02-801E-44D5-A5CC-490E7D03EADA}">
      <dgm:prSet/>
      <dgm:spPr/>
      <dgm:t>
        <a:bodyPr/>
        <a:lstStyle/>
        <a:p>
          <a:endParaRPr lang="en-US"/>
        </a:p>
      </dgm:t>
    </dgm:pt>
    <dgm:pt modelId="{6868E599-4082-4A47-BD04-9844BE9683D9}" type="sibTrans" cxnId="{03944A02-801E-44D5-A5CC-490E7D03EADA}">
      <dgm:prSet/>
      <dgm:spPr/>
      <dgm:t>
        <a:bodyPr/>
        <a:lstStyle/>
        <a:p>
          <a:endParaRPr lang="en-US"/>
        </a:p>
      </dgm:t>
    </dgm:pt>
    <dgm:pt modelId="{9F7FB04B-2442-4594-87B7-FF71535A9FD3}">
      <dgm:prSet phldrT="[Text]"/>
      <dgm:spPr/>
      <dgm:t>
        <a:bodyPr/>
        <a:lstStyle/>
        <a:p>
          <a:r>
            <a:rPr lang="en-US" dirty="0"/>
            <a:t>Roles</a:t>
          </a:r>
        </a:p>
      </dgm:t>
    </dgm:pt>
    <dgm:pt modelId="{D8E2F2AF-CFDA-4C24-9D54-9931A7F33736}" type="parTrans" cxnId="{287D6F12-00F3-451E-BC97-8B1F577FA483}">
      <dgm:prSet/>
      <dgm:spPr/>
      <dgm:t>
        <a:bodyPr/>
        <a:lstStyle/>
        <a:p>
          <a:endParaRPr lang="en-US"/>
        </a:p>
      </dgm:t>
    </dgm:pt>
    <dgm:pt modelId="{0F90393E-193D-4A29-AFEC-6D2DEB0CF632}" type="sibTrans" cxnId="{287D6F12-00F3-451E-BC97-8B1F577FA483}">
      <dgm:prSet/>
      <dgm:spPr/>
      <dgm:t>
        <a:bodyPr/>
        <a:lstStyle/>
        <a:p>
          <a:endParaRPr lang="en-US"/>
        </a:p>
      </dgm:t>
    </dgm:pt>
    <dgm:pt modelId="{A800852B-C20C-4FF3-B7B7-8891B16BC128}">
      <dgm:prSet phldrT="[Text]" custT="1"/>
      <dgm:spPr>
        <a:solidFill>
          <a:srgbClr val="820024"/>
        </a:solidFill>
      </dgm:spPr>
      <dgm:t>
        <a:bodyPr/>
        <a:lstStyle/>
        <a:p>
          <a:r>
            <a:rPr lang="en-US" sz="1100" b="1" dirty="0"/>
            <a:t>PDU Network</a:t>
          </a:r>
        </a:p>
        <a:p>
          <a:r>
            <a:rPr lang="en-US" sz="800" b="1" dirty="0"/>
            <a:t>(2-N weeks)</a:t>
          </a:r>
        </a:p>
      </dgm:t>
    </dgm:pt>
    <dgm:pt modelId="{E54EB88D-B025-4000-9F6F-0B08CD0D1D27}" type="parTrans" cxnId="{594AFF4A-77CC-48C3-94A3-7CE31BACC1C2}">
      <dgm:prSet/>
      <dgm:spPr/>
      <dgm:t>
        <a:bodyPr/>
        <a:lstStyle/>
        <a:p>
          <a:endParaRPr lang="en-US"/>
        </a:p>
      </dgm:t>
    </dgm:pt>
    <dgm:pt modelId="{8D2BC765-B3F1-4BEA-86F4-BABC036F0FAE}" type="sibTrans" cxnId="{594AFF4A-77CC-48C3-94A3-7CE31BACC1C2}">
      <dgm:prSet/>
      <dgm:spPr/>
      <dgm:t>
        <a:bodyPr/>
        <a:lstStyle/>
        <a:p>
          <a:endParaRPr lang="en-US"/>
        </a:p>
      </dgm:t>
    </dgm:pt>
    <dgm:pt modelId="{34C6E3EB-0AE8-4FEF-AC99-98010527BF57}">
      <dgm:prSet phldrT="[Text]"/>
      <dgm:spPr/>
      <dgm:t>
        <a:bodyPr/>
        <a:lstStyle/>
        <a:p>
          <a:r>
            <a:rPr lang="en-US" dirty="0"/>
            <a:t>Network Subnets</a:t>
          </a:r>
        </a:p>
      </dgm:t>
    </dgm:pt>
    <dgm:pt modelId="{17F36315-65C1-4009-AADF-9951225520D8}" type="parTrans" cxnId="{15EC4919-B122-4547-AA57-5FB51F8556DB}">
      <dgm:prSet/>
      <dgm:spPr/>
      <dgm:t>
        <a:bodyPr/>
        <a:lstStyle/>
        <a:p>
          <a:endParaRPr lang="en-US"/>
        </a:p>
      </dgm:t>
    </dgm:pt>
    <dgm:pt modelId="{66E75A2E-0C7A-4428-8066-462AA6776C05}" type="sibTrans" cxnId="{15EC4919-B122-4547-AA57-5FB51F8556DB}">
      <dgm:prSet/>
      <dgm:spPr/>
      <dgm:t>
        <a:bodyPr/>
        <a:lstStyle/>
        <a:p>
          <a:endParaRPr lang="en-US"/>
        </a:p>
      </dgm:t>
    </dgm:pt>
    <dgm:pt modelId="{CA9799EE-A016-4380-90C3-3CB38C7D5006}">
      <dgm:prSet phldrT="[Text]" custT="1"/>
      <dgm:spPr>
        <a:solidFill>
          <a:srgbClr val="820024"/>
        </a:solidFill>
      </dgm:spPr>
      <dgm:t>
        <a:bodyPr/>
        <a:lstStyle/>
        <a:p>
          <a:r>
            <a:rPr lang="en-US" sz="1100" b="1" dirty="0"/>
            <a:t>SNMP Polling</a:t>
          </a:r>
        </a:p>
        <a:p>
          <a:r>
            <a:rPr lang="en-US" sz="800" b="1" dirty="0"/>
            <a:t>(1 week)</a:t>
          </a:r>
        </a:p>
      </dgm:t>
    </dgm:pt>
    <dgm:pt modelId="{E50A2E3E-72AB-4D54-9BD2-6DA1E77875C7}" type="parTrans" cxnId="{50FCACBE-C8C5-465B-823F-DDED82971966}">
      <dgm:prSet/>
      <dgm:spPr/>
      <dgm:t>
        <a:bodyPr/>
        <a:lstStyle/>
        <a:p>
          <a:endParaRPr lang="en-US"/>
        </a:p>
      </dgm:t>
    </dgm:pt>
    <dgm:pt modelId="{15F46201-F64C-434C-8EA4-E72F267A8F37}" type="sibTrans" cxnId="{50FCACBE-C8C5-465B-823F-DDED82971966}">
      <dgm:prSet/>
      <dgm:spPr/>
      <dgm:t>
        <a:bodyPr/>
        <a:lstStyle/>
        <a:p>
          <a:endParaRPr lang="en-US"/>
        </a:p>
      </dgm:t>
    </dgm:pt>
    <dgm:pt modelId="{2CC32C32-0F78-404E-A980-02B00863E069}">
      <dgm:prSet phldrT="[Text]"/>
      <dgm:spPr/>
      <dgm:t>
        <a:bodyPr/>
        <a:lstStyle/>
        <a:p>
          <a:r>
            <a:rPr lang="en-US" dirty="0"/>
            <a:t>NLyte Polling Services</a:t>
          </a:r>
        </a:p>
      </dgm:t>
    </dgm:pt>
    <dgm:pt modelId="{0CF53C25-087F-49ED-83E2-7CBE44875A34}" type="parTrans" cxnId="{4085B0F3-A04F-486C-BDFF-4BBBAE1D94B3}">
      <dgm:prSet/>
      <dgm:spPr/>
      <dgm:t>
        <a:bodyPr/>
        <a:lstStyle/>
        <a:p>
          <a:endParaRPr lang="en-US"/>
        </a:p>
      </dgm:t>
    </dgm:pt>
    <dgm:pt modelId="{2846A12E-1360-437D-8D0D-D7A180F3FFD1}" type="sibTrans" cxnId="{4085B0F3-A04F-486C-BDFF-4BBBAE1D94B3}">
      <dgm:prSet/>
      <dgm:spPr/>
      <dgm:t>
        <a:bodyPr/>
        <a:lstStyle/>
        <a:p>
          <a:endParaRPr lang="en-US"/>
        </a:p>
      </dgm:t>
    </dgm:pt>
    <dgm:pt modelId="{A27065BD-6999-4287-A641-E3E779AB1717}">
      <dgm:prSet phldrT="[Text]"/>
      <dgm:spPr/>
      <dgm:t>
        <a:bodyPr/>
        <a:lstStyle/>
        <a:p>
          <a:r>
            <a:rPr lang="en-US" dirty="0"/>
            <a:t>Schedule</a:t>
          </a:r>
        </a:p>
      </dgm:t>
    </dgm:pt>
    <dgm:pt modelId="{9833DDB7-91E2-4A71-9EF2-8C52DC4E1822}" type="parTrans" cxnId="{EDDB023C-A22C-4328-8ABA-2DA121505500}">
      <dgm:prSet/>
      <dgm:spPr/>
      <dgm:t>
        <a:bodyPr/>
        <a:lstStyle/>
        <a:p>
          <a:endParaRPr lang="en-US"/>
        </a:p>
      </dgm:t>
    </dgm:pt>
    <dgm:pt modelId="{23F91D03-0AC3-496B-A95B-287A965DBF57}" type="sibTrans" cxnId="{EDDB023C-A22C-4328-8ABA-2DA121505500}">
      <dgm:prSet/>
      <dgm:spPr/>
      <dgm:t>
        <a:bodyPr/>
        <a:lstStyle/>
        <a:p>
          <a:endParaRPr lang="en-US"/>
        </a:p>
      </dgm:t>
    </dgm:pt>
    <dgm:pt modelId="{B8EA1890-9A48-49A5-BF0E-2C8CEF8E1ABC}">
      <dgm:prSet phldrT="[Text]"/>
      <dgm:spPr/>
      <dgm:t>
        <a:bodyPr/>
        <a:lstStyle/>
        <a:p>
          <a:r>
            <a:rPr lang="en-US" dirty="0"/>
            <a:t>Data-Sources</a:t>
          </a:r>
        </a:p>
      </dgm:t>
    </dgm:pt>
    <dgm:pt modelId="{C2B7388C-D706-452D-8399-ECFBA26713B5}" type="parTrans" cxnId="{6F389C55-FA37-4B58-B549-AA71684A085E}">
      <dgm:prSet/>
      <dgm:spPr/>
      <dgm:t>
        <a:bodyPr/>
        <a:lstStyle/>
        <a:p>
          <a:endParaRPr lang="en-US"/>
        </a:p>
      </dgm:t>
    </dgm:pt>
    <dgm:pt modelId="{0F3EE864-C749-418C-8628-74961B96178F}" type="sibTrans" cxnId="{6F389C55-FA37-4B58-B549-AA71684A085E}">
      <dgm:prSet/>
      <dgm:spPr/>
      <dgm:t>
        <a:bodyPr/>
        <a:lstStyle/>
        <a:p>
          <a:endParaRPr lang="en-US"/>
        </a:p>
      </dgm:t>
    </dgm:pt>
    <dgm:pt modelId="{F5A2DEF6-D40E-409F-9E22-0F749F4D4A4C}">
      <dgm:prSet phldrT="[Text]" custT="1"/>
      <dgm:spPr>
        <a:solidFill>
          <a:srgbClr val="820024"/>
        </a:solidFill>
      </dgm:spPr>
      <dgm:t>
        <a:bodyPr/>
        <a:lstStyle/>
        <a:p>
          <a:r>
            <a:rPr lang="en-US" sz="1000" b="1" dirty="0"/>
            <a:t>Operations (continuous)</a:t>
          </a:r>
        </a:p>
      </dgm:t>
    </dgm:pt>
    <dgm:pt modelId="{10328FAA-ACFD-42C8-B56D-827FB3A8D87C}" type="parTrans" cxnId="{727995C8-AC5B-4874-A640-E80C4C4518EE}">
      <dgm:prSet/>
      <dgm:spPr/>
      <dgm:t>
        <a:bodyPr/>
        <a:lstStyle/>
        <a:p>
          <a:endParaRPr lang="en-US"/>
        </a:p>
      </dgm:t>
    </dgm:pt>
    <dgm:pt modelId="{FFD7E8BE-FB1E-4B08-856B-97F1149B9040}" type="sibTrans" cxnId="{727995C8-AC5B-4874-A640-E80C4C4518EE}">
      <dgm:prSet/>
      <dgm:spPr/>
      <dgm:t>
        <a:bodyPr/>
        <a:lstStyle/>
        <a:p>
          <a:endParaRPr lang="en-US"/>
        </a:p>
      </dgm:t>
    </dgm:pt>
    <dgm:pt modelId="{FED9054A-4410-41B7-AAD0-1127C198EEDD}">
      <dgm:prSet phldrT="[Text]" custT="1"/>
      <dgm:spPr>
        <a:solidFill>
          <a:srgbClr val="820024"/>
        </a:solidFill>
      </dgm:spPr>
      <dgm:t>
        <a:bodyPr/>
        <a:lstStyle/>
        <a:p>
          <a:r>
            <a:rPr lang="en-US" sz="1100" b="1" dirty="0"/>
            <a:t>Inventory</a:t>
          </a:r>
        </a:p>
        <a:p>
          <a:r>
            <a:rPr lang="en-US" sz="800" b="1" dirty="0"/>
            <a:t>(2-N weeks)</a:t>
          </a:r>
        </a:p>
      </dgm:t>
    </dgm:pt>
    <dgm:pt modelId="{D2B417B9-D56C-4229-B7ED-765610B137B7}" type="parTrans" cxnId="{AE0C3469-E4E2-4F8A-A13F-1EDCC5E80AA2}">
      <dgm:prSet/>
      <dgm:spPr/>
      <dgm:t>
        <a:bodyPr/>
        <a:lstStyle/>
        <a:p>
          <a:endParaRPr lang="en-US"/>
        </a:p>
      </dgm:t>
    </dgm:pt>
    <dgm:pt modelId="{8CDDD0A2-474A-4D3B-B6D4-6349DDDBF249}" type="sibTrans" cxnId="{AE0C3469-E4E2-4F8A-A13F-1EDCC5E80AA2}">
      <dgm:prSet/>
      <dgm:spPr/>
      <dgm:t>
        <a:bodyPr/>
        <a:lstStyle/>
        <a:p>
          <a:endParaRPr lang="en-US"/>
        </a:p>
      </dgm:t>
    </dgm:pt>
    <dgm:pt modelId="{5EDFA72D-1FC2-47D7-B923-597C21CE430C}">
      <dgm:prSet phldrT="[Text]"/>
      <dgm:spPr/>
      <dgm:t>
        <a:bodyPr/>
        <a:lstStyle/>
        <a:p>
          <a:r>
            <a:rPr lang="en-US" dirty="0"/>
            <a:t>PDU Models</a:t>
          </a:r>
        </a:p>
      </dgm:t>
    </dgm:pt>
    <dgm:pt modelId="{710EDA86-E893-4DC0-B59B-875373AD1ADF}" type="parTrans" cxnId="{CDFEF92F-9317-4693-A55A-8AE1851297BB}">
      <dgm:prSet/>
      <dgm:spPr/>
      <dgm:t>
        <a:bodyPr/>
        <a:lstStyle/>
        <a:p>
          <a:endParaRPr lang="en-US"/>
        </a:p>
      </dgm:t>
    </dgm:pt>
    <dgm:pt modelId="{1394B5E8-AB48-474C-B7DB-7A2CC1CB6AD2}" type="sibTrans" cxnId="{CDFEF92F-9317-4693-A55A-8AE1851297BB}">
      <dgm:prSet/>
      <dgm:spPr/>
      <dgm:t>
        <a:bodyPr/>
        <a:lstStyle/>
        <a:p>
          <a:endParaRPr lang="en-US"/>
        </a:p>
      </dgm:t>
    </dgm:pt>
    <dgm:pt modelId="{3842AE39-2A86-406B-B1E7-29F30020DA43}">
      <dgm:prSet phldrT="[Text]"/>
      <dgm:spPr/>
      <dgm:t>
        <a:bodyPr/>
        <a:lstStyle/>
        <a:p>
          <a:r>
            <a:rPr lang="en-US" dirty="0"/>
            <a:t>Testing and Diagnostics</a:t>
          </a:r>
        </a:p>
      </dgm:t>
    </dgm:pt>
    <dgm:pt modelId="{5B6123FA-EE3A-476D-AF67-5C0487B91471}" type="parTrans" cxnId="{9C4BA020-331E-4F27-AE6F-E6AA29E11B3D}">
      <dgm:prSet/>
      <dgm:spPr/>
      <dgm:t>
        <a:bodyPr/>
        <a:lstStyle/>
        <a:p>
          <a:endParaRPr lang="en-US"/>
        </a:p>
      </dgm:t>
    </dgm:pt>
    <dgm:pt modelId="{EF016C94-AFFB-4A8C-B833-DAA645079F2C}" type="sibTrans" cxnId="{9C4BA020-331E-4F27-AE6F-E6AA29E11B3D}">
      <dgm:prSet/>
      <dgm:spPr/>
      <dgm:t>
        <a:bodyPr/>
        <a:lstStyle/>
        <a:p>
          <a:endParaRPr lang="en-US"/>
        </a:p>
      </dgm:t>
    </dgm:pt>
    <dgm:pt modelId="{2325E088-48CE-4F55-92A1-414DCCB4C463}">
      <dgm:prSet phldrT="[Text]"/>
      <dgm:spPr/>
      <dgm:t>
        <a:bodyPr/>
        <a:lstStyle/>
        <a:p>
          <a:r>
            <a:rPr lang="en-US" dirty="0"/>
            <a:t>Cabinet/PDU Assignment</a:t>
          </a:r>
        </a:p>
      </dgm:t>
    </dgm:pt>
    <dgm:pt modelId="{6F4F8928-89D6-4973-B54C-B7FA558D93CF}" type="parTrans" cxnId="{6602D502-2E90-4D5D-B946-463B47D00C34}">
      <dgm:prSet/>
      <dgm:spPr/>
      <dgm:t>
        <a:bodyPr/>
        <a:lstStyle/>
        <a:p>
          <a:endParaRPr lang="en-US"/>
        </a:p>
      </dgm:t>
    </dgm:pt>
    <dgm:pt modelId="{063F2FA2-AD6D-43C8-9D26-07E4426C4AAB}" type="sibTrans" cxnId="{6602D502-2E90-4D5D-B946-463B47D00C34}">
      <dgm:prSet/>
      <dgm:spPr/>
      <dgm:t>
        <a:bodyPr/>
        <a:lstStyle/>
        <a:p>
          <a:endParaRPr lang="en-US"/>
        </a:p>
      </dgm:t>
    </dgm:pt>
    <dgm:pt modelId="{E1F875A2-624E-494C-81EF-D70662FB489B}">
      <dgm:prSet phldrT="[Text]"/>
      <dgm:spPr/>
      <dgm:t>
        <a:bodyPr/>
        <a:lstStyle/>
        <a:p>
          <a:r>
            <a:rPr lang="en-US" dirty="0"/>
            <a:t>Data Import</a:t>
          </a:r>
        </a:p>
      </dgm:t>
    </dgm:pt>
    <dgm:pt modelId="{DD573326-AD9C-4443-94EB-386D3CD25ADC}" type="parTrans" cxnId="{307DB081-AAFA-4469-9C0A-E971390708FE}">
      <dgm:prSet/>
      <dgm:spPr/>
      <dgm:t>
        <a:bodyPr/>
        <a:lstStyle/>
        <a:p>
          <a:endParaRPr lang="en-US"/>
        </a:p>
      </dgm:t>
    </dgm:pt>
    <dgm:pt modelId="{E54C40A9-9CD4-4B42-BDA3-8CC0815DB89E}" type="sibTrans" cxnId="{307DB081-AAFA-4469-9C0A-E971390708FE}">
      <dgm:prSet/>
      <dgm:spPr/>
      <dgm:t>
        <a:bodyPr/>
        <a:lstStyle/>
        <a:p>
          <a:endParaRPr lang="en-US"/>
        </a:p>
      </dgm:t>
    </dgm:pt>
    <dgm:pt modelId="{E3C48A51-81AE-4E1F-AEE5-718152CEBCEB}">
      <dgm:prSet phldrT="[Text]"/>
      <dgm:spPr/>
      <dgm:t>
        <a:bodyPr/>
        <a:lstStyle/>
        <a:p>
          <a:r>
            <a:rPr lang="en-US" dirty="0"/>
            <a:t>PDU Configure</a:t>
          </a:r>
        </a:p>
      </dgm:t>
    </dgm:pt>
    <dgm:pt modelId="{410C926C-0952-4BCE-A551-6755046427B7}" type="parTrans" cxnId="{F5F6E90E-91C5-4BE6-8849-69CA85B35D06}">
      <dgm:prSet/>
      <dgm:spPr/>
      <dgm:t>
        <a:bodyPr/>
        <a:lstStyle/>
        <a:p>
          <a:endParaRPr lang="en-US"/>
        </a:p>
      </dgm:t>
    </dgm:pt>
    <dgm:pt modelId="{2920BFFA-B86C-4F33-8BBB-1A439807F557}" type="sibTrans" cxnId="{F5F6E90E-91C5-4BE6-8849-69CA85B35D06}">
      <dgm:prSet/>
      <dgm:spPr/>
      <dgm:t>
        <a:bodyPr/>
        <a:lstStyle/>
        <a:p>
          <a:endParaRPr lang="en-US"/>
        </a:p>
      </dgm:t>
    </dgm:pt>
    <dgm:pt modelId="{CAD6DF1A-AA05-4291-B549-0E5B69C1DF1E}">
      <dgm:prSet phldrT="[Text]"/>
      <dgm:spPr/>
      <dgm:t>
        <a:bodyPr/>
        <a:lstStyle/>
        <a:p>
          <a:r>
            <a:rPr lang="en-US" dirty="0"/>
            <a:t>DNS IP Ranges</a:t>
          </a:r>
        </a:p>
      </dgm:t>
    </dgm:pt>
    <dgm:pt modelId="{0FDA552B-BA4C-4635-832A-036AF27DEDFC}" type="parTrans" cxnId="{099B1160-6B1F-45A3-9C37-904227B43C16}">
      <dgm:prSet/>
      <dgm:spPr/>
      <dgm:t>
        <a:bodyPr/>
        <a:lstStyle/>
        <a:p>
          <a:endParaRPr lang="en-US"/>
        </a:p>
      </dgm:t>
    </dgm:pt>
    <dgm:pt modelId="{FA309844-B7AF-444B-8C3F-EE6095F3317F}" type="sibTrans" cxnId="{099B1160-6B1F-45A3-9C37-904227B43C16}">
      <dgm:prSet/>
      <dgm:spPr/>
      <dgm:t>
        <a:bodyPr/>
        <a:lstStyle/>
        <a:p>
          <a:endParaRPr lang="en-US"/>
        </a:p>
      </dgm:t>
    </dgm:pt>
    <dgm:pt modelId="{6BE1A6AF-4E6E-4B94-80AC-EAAB4E812187}">
      <dgm:prSet phldrT="[Text]"/>
      <dgm:spPr/>
      <dgm:t>
        <a:bodyPr/>
        <a:lstStyle/>
        <a:p>
          <a:r>
            <a:rPr lang="en-US" dirty="0"/>
            <a:t>Routing</a:t>
          </a:r>
        </a:p>
      </dgm:t>
    </dgm:pt>
    <dgm:pt modelId="{3120A214-DA1A-4D42-830B-0A7FE8BC3865}" type="parTrans" cxnId="{E99C8429-240B-4608-BB7E-D099058BFBE4}">
      <dgm:prSet/>
      <dgm:spPr/>
      <dgm:t>
        <a:bodyPr/>
        <a:lstStyle/>
        <a:p>
          <a:endParaRPr lang="en-US"/>
        </a:p>
      </dgm:t>
    </dgm:pt>
    <dgm:pt modelId="{FAF88324-CCAE-4C8E-BC93-FDC9A1FDDD16}" type="sibTrans" cxnId="{E99C8429-240B-4608-BB7E-D099058BFBE4}">
      <dgm:prSet/>
      <dgm:spPr/>
      <dgm:t>
        <a:bodyPr/>
        <a:lstStyle/>
        <a:p>
          <a:endParaRPr lang="en-US"/>
        </a:p>
      </dgm:t>
    </dgm:pt>
    <dgm:pt modelId="{4C89B67C-DA27-4E42-A64A-44BC3CF9A046}">
      <dgm:prSet phldrT="[Text]"/>
      <dgm:spPr/>
      <dgm:t>
        <a:bodyPr/>
        <a:lstStyle/>
        <a:p>
          <a:r>
            <a:rPr lang="en-US" dirty="0"/>
            <a:t>Management Software Integration</a:t>
          </a:r>
        </a:p>
      </dgm:t>
    </dgm:pt>
    <dgm:pt modelId="{47BAB8A2-DCE9-44A2-AD29-EC476FDF222F}" type="parTrans" cxnId="{9AAAA667-DBE5-485B-9A61-F5DC91C58976}">
      <dgm:prSet/>
      <dgm:spPr/>
      <dgm:t>
        <a:bodyPr/>
        <a:lstStyle/>
        <a:p>
          <a:endParaRPr lang="en-US"/>
        </a:p>
      </dgm:t>
    </dgm:pt>
    <dgm:pt modelId="{53B50E2E-8326-4B89-BBD5-98099EBECAF5}" type="sibTrans" cxnId="{9AAAA667-DBE5-485B-9A61-F5DC91C58976}">
      <dgm:prSet/>
      <dgm:spPr/>
      <dgm:t>
        <a:bodyPr/>
        <a:lstStyle/>
        <a:p>
          <a:endParaRPr lang="en-US"/>
        </a:p>
      </dgm:t>
    </dgm:pt>
    <dgm:pt modelId="{059B4425-3F03-492F-B002-719036197D34}">
      <dgm:prSet phldrT="[Text]"/>
      <dgm:spPr/>
      <dgm:t>
        <a:bodyPr/>
        <a:lstStyle/>
        <a:p>
          <a:r>
            <a:rPr lang="en-US" dirty="0"/>
            <a:t>Operations Center </a:t>
          </a:r>
        </a:p>
      </dgm:t>
    </dgm:pt>
    <dgm:pt modelId="{A3DE2934-7AEC-4C14-9375-2F36ACBF54CA}" type="parTrans" cxnId="{E956E5BD-8ABA-4B22-9781-0DD08A00B543}">
      <dgm:prSet/>
      <dgm:spPr/>
      <dgm:t>
        <a:bodyPr/>
        <a:lstStyle/>
        <a:p>
          <a:endParaRPr lang="en-US"/>
        </a:p>
      </dgm:t>
    </dgm:pt>
    <dgm:pt modelId="{BBD86AB4-4AE6-4D8A-BC9B-C167C28339CC}" type="sibTrans" cxnId="{E956E5BD-8ABA-4B22-9781-0DD08A00B543}">
      <dgm:prSet/>
      <dgm:spPr/>
      <dgm:t>
        <a:bodyPr/>
        <a:lstStyle/>
        <a:p>
          <a:endParaRPr lang="en-US"/>
        </a:p>
      </dgm:t>
    </dgm:pt>
    <dgm:pt modelId="{5F2CC813-B1B1-4AAA-ACFF-D9312C46FB9B}">
      <dgm:prSet phldrT="[Text]"/>
      <dgm:spPr/>
      <dgm:t>
        <a:bodyPr/>
        <a:lstStyle/>
        <a:p>
          <a:r>
            <a:rPr lang="en-US" dirty="0"/>
            <a:t>Reports</a:t>
          </a:r>
        </a:p>
      </dgm:t>
    </dgm:pt>
    <dgm:pt modelId="{0785F5CC-989B-43D3-AA8C-B0336C60C9CB}" type="parTrans" cxnId="{DCC34BB4-97C0-4D01-A839-A6C58456B761}">
      <dgm:prSet/>
      <dgm:spPr/>
      <dgm:t>
        <a:bodyPr/>
        <a:lstStyle/>
        <a:p>
          <a:endParaRPr lang="en-US"/>
        </a:p>
      </dgm:t>
    </dgm:pt>
    <dgm:pt modelId="{29EB9279-74F0-48DB-9484-8ADFCDC6736F}" type="sibTrans" cxnId="{DCC34BB4-97C0-4D01-A839-A6C58456B761}">
      <dgm:prSet/>
      <dgm:spPr/>
      <dgm:t>
        <a:bodyPr/>
        <a:lstStyle/>
        <a:p>
          <a:endParaRPr lang="en-US"/>
        </a:p>
      </dgm:t>
    </dgm:pt>
    <dgm:pt modelId="{B3F63283-F869-4BBD-8E33-47DB856AE000}">
      <dgm:prSet phldrT="[Text]"/>
      <dgm:spPr/>
      <dgm:t>
        <a:bodyPr/>
        <a:lstStyle/>
        <a:p>
          <a:r>
            <a:rPr lang="en-US" dirty="0"/>
            <a:t>Validations</a:t>
          </a:r>
        </a:p>
      </dgm:t>
    </dgm:pt>
    <dgm:pt modelId="{141BC42D-FA23-4082-82F7-8BF512F35799}" type="parTrans" cxnId="{28F292D5-C2F0-4B6F-B9B7-C35DC69EC0CF}">
      <dgm:prSet/>
      <dgm:spPr/>
      <dgm:t>
        <a:bodyPr/>
        <a:lstStyle/>
        <a:p>
          <a:endParaRPr lang="en-US"/>
        </a:p>
      </dgm:t>
    </dgm:pt>
    <dgm:pt modelId="{AD5BE5A8-7BA8-44DE-891C-A8802D1EAA1C}" type="sibTrans" cxnId="{28F292D5-C2F0-4B6F-B9B7-C35DC69EC0CF}">
      <dgm:prSet/>
      <dgm:spPr/>
      <dgm:t>
        <a:bodyPr/>
        <a:lstStyle/>
        <a:p>
          <a:endParaRPr lang="en-US"/>
        </a:p>
      </dgm:t>
    </dgm:pt>
    <dgm:pt modelId="{72A51FEF-2154-4F08-BF12-5474FE7128D2}">
      <dgm:prSet phldrT="[Text]"/>
      <dgm:spPr/>
      <dgm:t>
        <a:bodyPr/>
        <a:lstStyle/>
        <a:p>
          <a:r>
            <a:rPr lang="en-US" dirty="0"/>
            <a:t>Constraint Detection</a:t>
          </a:r>
        </a:p>
      </dgm:t>
    </dgm:pt>
    <dgm:pt modelId="{CF419FD7-E667-4C84-AFD7-09B495CCEC2E}" type="parTrans" cxnId="{D3E2E45B-9543-40EA-82B2-7C985F940DDF}">
      <dgm:prSet/>
      <dgm:spPr/>
      <dgm:t>
        <a:bodyPr/>
        <a:lstStyle/>
        <a:p>
          <a:endParaRPr lang="en-US"/>
        </a:p>
      </dgm:t>
    </dgm:pt>
    <dgm:pt modelId="{89540992-53AF-470D-9307-52D3EDFBD75C}" type="sibTrans" cxnId="{D3E2E45B-9543-40EA-82B2-7C985F940DDF}">
      <dgm:prSet/>
      <dgm:spPr/>
      <dgm:t>
        <a:bodyPr/>
        <a:lstStyle/>
        <a:p>
          <a:endParaRPr lang="en-US"/>
        </a:p>
      </dgm:t>
    </dgm:pt>
    <dgm:pt modelId="{DC532996-9119-4B04-9B0E-399A4960CDC9}" type="pres">
      <dgm:prSet presAssocID="{7C672029-9B02-497A-9192-F8209D8008BA}" presName="linearFlow" presStyleCnt="0">
        <dgm:presLayoutVars>
          <dgm:dir/>
          <dgm:animLvl val="lvl"/>
          <dgm:resizeHandles val="exact"/>
        </dgm:presLayoutVars>
      </dgm:prSet>
      <dgm:spPr/>
    </dgm:pt>
    <dgm:pt modelId="{B87932FC-82FA-411A-8015-8692B9813420}" type="pres">
      <dgm:prSet presAssocID="{48E034AD-1CC3-4B03-A7D0-7985E2268D71}" presName="composite" presStyleCnt="0"/>
      <dgm:spPr/>
    </dgm:pt>
    <dgm:pt modelId="{DA3F3EFD-D882-4617-9B70-BD5A3E648303}" type="pres">
      <dgm:prSet presAssocID="{48E034AD-1CC3-4B03-A7D0-7985E2268D71}" presName="parTx" presStyleLbl="node1" presStyleIdx="0" presStyleCnt="5">
        <dgm:presLayoutVars>
          <dgm:chMax val="0"/>
          <dgm:chPref val="0"/>
          <dgm:bulletEnabled val="1"/>
        </dgm:presLayoutVars>
      </dgm:prSet>
      <dgm:spPr/>
    </dgm:pt>
    <dgm:pt modelId="{96895576-6074-476D-A5FA-529F29AD3F47}" type="pres">
      <dgm:prSet presAssocID="{48E034AD-1CC3-4B03-A7D0-7985E2268D71}" presName="parSh" presStyleLbl="node1" presStyleIdx="0" presStyleCnt="5"/>
      <dgm:spPr/>
    </dgm:pt>
    <dgm:pt modelId="{634372BE-EF46-48E3-8BEB-C42C974C11E8}" type="pres">
      <dgm:prSet presAssocID="{48E034AD-1CC3-4B03-A7D0-7985E2268D71}" presName="desTx" presStyleLbl="fgAcc1" presStyleIdx="0" presStyleCnt="5" custLinFactNeighborX="9274" custLinFactNeighborY="15114">
        <dgm:presLayoutVars>
          <dgm:bulletEnabled val="1"/>
        </dgm:presLayoutVars>
      </dgm:prSet>
      <dgm:spPr/>
    </dgm:pt>
    <dgm:pt modelId="{42027194-FFD8-4AA8-8F06-92555BB188DE}" type="pres">
      <dgm:prSet presAssocID="{6868E599-4082-4A47-BD04-9844BE9683D9}" presName="sibTrans" presStyleLbl="sibTrans2D1" presStyleIdx="0" presStyleCnt="4"/>
      <dgm:spPr/>
    </dgm:pt>
    <dgm:pt modelId="{CF82E886-5C78-4299-9AD9-5DF3DBE92152}" type="pres">
      <dgm:prSet presAssocID="{6868E599-4082-4A47-BD04-9844BE9683D9}" presName="connTx" presStyleLbl="sibTrans2D1" presStyleIdx="0" presStyleCnt="4"/>
      <dgm:spPr/>
    </dgm:pt>
    <dgm:pt modelId="{BEDD6BDB-C56C-4CEF-8D61-8EC548CFE1BB}" type="pres">
      <dgm:prSet presAssocID="{FED9054A-4410-41B7-AAD0-1127C198EEDD}" presName="composite" presStyleCnt="0"/>
      <dgm:spPr/>
    </dgm:pt>
    <dgm:pt modelId="{E06D00E8-4A91-4294-99A0-8F39204BAC34}" type="pres">
      <dgm:prSet presAssocID="{FED9054A-4410-41B7-AAD0-1127C198EEDD}" presName="parTx" presStyleLbl="node1" presStyleIdx="0" presStyleCnt="5">
        <dgm:presLayoutVars>
          <dgm:chMax val="0"/>
          <dgm:chPref val="0"/>
          <dgm:bulletEnabled val="1"/>
        </dgm:presLayoutVars>
      </dgm:prSet>
      <dgm:spPr/>
    </dgm:pt>
    <dgm:pt modelId="{C95241FA-FEF0-428F-9DE8-46C1325DBE66}" type="pres">
      <dgm:prSet presAssocID="{FED9054A-4410-41B7-AAD0-1127C198EEDD}" presName="parSh" presStyleLbl="node1" presStyleIdx="1" presStyleCnt="5"/>
      <dgm:spPr/>
    </dgm:pt>
    <dgm:pt modelId="{2761BB01-B356-46B8-B1AD-122B99BC888A}" type="pres">
      <dgm:prSet presAssocID="{FED9054A-4410-41B7-AAD0-1127C198EEDD}" presName="desTx" presStyleLbl="fgAcc1" presStyleIdx="1" presStyleCnt="5" custLinFactNeighborX="4043" custLinFactNeighborY="11979">
        <dgm:presLayoutVars>
          <dgm:bulletEnabled val="1"/>
        </dgm:presLayoutVars>
      </dgm:prSet>
      <dgm:spPr/>
    </dgm:pt>
    <dgm:pt modelId="{0551BE72-2F65-4908-BF86-74E3D9A2DF41}" type="pres">
      <dgm:prSet presAssocID="{8CDDD0A2-474A-4D3B-B6D4-6349DDDBF249}" presName="sibTrans" presStyleLbl="sibTrans2D1" presStyleIdx="1" presStyleCnt="4"/>
      <dgm:spPr/>
    </dgm:pt>
    <dgm:pt modelId="{DDB65B31-910C-446F-8AC1-497128249796}" type="pres">
      <dgm:prSet presAssocID="{8CDDD0A2-474A-4D3B-B6D4-6349DDDBF249}" presName="connTx" presStyleLbl="sibTrans2D1" presStyleIdx="1" presStyleCnt="4"/>
      <dgm:spPr/>
    </dgm:pt>
    <dgm:pt modelId="{1C109C91-7367-4FF8-B7EB-23585BABC1E7}" type="pres">
      <dgm:prSet presAssocID="{A800852B-C20C-4FF3-B7B7-8891B16BC128}" presName="composite" presStyleCnt="0"/>
      <dgm:spPr/>
    </dgm:pt>
    <dgm:pt modelId="{7B73D323-395A-43E7-B48A-8D4E8F51B853}" type="pres">
      <dgm:prSet presAssocID="{A800852B-C20C-4FF3-B7B7-8891B16BC128}" presName="parTx" presStyleLbl="node1" presStyleIdx="1" presStyleCnt="5">
        <dgm:presLayoutVars>
          <dgm:chMax val="0"/>
          <dgm:chPref val="0"/>
          <dgm:bulletEnabled val="1"/>
        </dgm:presLayoutVars>
      </dgm:prSet>
      <dgm:spPr/>
    </dgm:pt>
    <dgm:pt modelId="{2D9278B0-CE6B-4DF6-AB76-DB20538DB9B2}" type="pres">
      <dgm:prSet presAssocID="{A800852B-C20C-4FF3-B7B7-8891B16BC128}" presName="parSh" presStyleLbl="node1" presStyleIdx="2" presStyleCnt="5"/>
      <dgm:spPr/>
    </dgm:pt>
    <dgm:pt modelId="{4A397B69-66A3-4BFF-99D5-06C96C2E239E}" type="pres">
      <dgm:prSet presAssocID="{A800852B-C20C-4FF3-B7B7-8891B16BC128}" presName="desTx" presStyleLbl="fgAcc1" presStyleIdx="2" presStyleCnt="5" custLinFactNeighborX="3895" custLinFactNeighborY="10581">
        <dgm:presLayoutVars>
          <dgm:bulletEnabled val="1"/>
        </dgm:presLayoutVars>
      </dgm:prSet>
      <dgm:spPr/>
    </dgm:pt>
    <dgm:pt modelId="{EE936C35-03DE-4E0E-A783-7D6FE8DAB530}" type="pres">
      <dgm:prSet presAssocID="{8D2BC765-B3F1-4BEA-86F4-BABC036F0FAE}" presName="sibTrans" presStyleLbl="sibTrans2D1" presStyleIdx="2" presStyleCnt="4"/>
      <dgm:spPr/>
    </dgm:pt>
    <dgm:pt modelId="{02E81064-7439-4F11-A9C2-050103BD5B48}" type="pres">
      <dgm:prSet presAssocID="{8D2BC765-B3F1-4BEA-86F4-BABC036F0FAE}" presName="connTx" presStyleLbl="sibTrans2D1" presStyleIdx="2" presStyleCnt="4"/>
      <dgm:spPr/>
    </dgm:pt>
    <dgm:pt modelId="{61F23470-841A-4BD9-B3CB-63258FA5A8AB}" type="pres">
      <dgm:prSet presAssocID="{CA9799EE-A016-4380-90C3-3CB38C7D5006}" presName="composite" presStyleCnt="0"/>
      <dgm:spPr/>
    </dgm:pt>
    <dgm:pt modelId="{FD471FF8-7FA6-4230-A048-148A47E65196}" type="pres">
      <dgm:prSet presAssocID="{CA9799EE-A016-4380-90C3-3CB38C7D5006}" presName="parTx" presStyleLbl="node1" presStyleIdx="2" presStyleCnt="5">
        <dgm:presLayoutVars>
          <dgm:chMax val="0"/>
          <dgm:chPref val="0"/>
          <dgm:bulletEnabled val="1"/>
        </dgm:presLayoutVars>
      </dgm:prSet>
      <dgm:spPr/>
    </dgm:pt>
    <dgm:pt modelId="{576B7D44-DBC3-48CE-9DE8-1944D9444383}" type="pres">
      <dgm:prSet presAssocID="{CA9799EE-A016-4380-90C3-3CB38C7D5006}" presName="parSh" presStyleLbl="node1" presStyleIdx="3" presStyleCnt="5"/>
      <dgm:spPr/>
    </dgm:pt>
    <dgm:pt modelId="{A25E4217-9273-4696-B6D5-4CDBD8640BE0}" type="pres">
      <dgm:prSet presAssocID="{CA9799EE-A016-4380-90C3-3CB38C7D5006}" presName="desTx" presStyleLbl="fgAcc1" presStyleIdx="3" presStyleCnt="5" custLinFactNeighborX="-905" custLinFactNeighborY="11468">
        <dgm:presLayoutVars>
          <dgm:bulletEnabled val="1"/>
        </dgm:presLayoutVars>
      </dgm:prSet>
      <dgm:spPr/>
    </dgm:pt>
    <dgm:pt modelId="{FA773392-37AE-406E-8011-067F575F013B}" type="pres">
      <dgm:prSet presAssocID="{15F46201-F64C-434C-8EA4-E72F267A8F37}" presName="sibTrans" presStyleLbl="sibTrans2D1" presStyleIdx="3" presStyleCnt="4"/>
      <dgm:spPr/>
    </dgm:pt>
    <dgm:pt modelId="{6D8B12C3-064F-4C93-8C5F-1911C63C1156}" type="pres">
      <dgm:prSet presAssocID="{15F46201-F64C-434C-8EA4-E72F267A8F37}" presName="connTx" presStyleLbl="sibTrans2D1" presStyleIdx="3" presStyleCnt="4"/>
      <dgm:spPr/>
    </dgm:pt>
    <dgm:pt modelId="{0C4F726B-5334-424B-AE0C-DA18AB8F6EC0}" type="pres">
      <dgm:prSet presAssocID="{F5A2DEF6-D40E-409F-9E22-0F749F4D4A4C}" presName="composite" presStyleCnt="0"/>
      <dgm:spPr/>
    </dgm:pt>
    <dgm:pt modelId="{A0884333-88DB-4578-9B91-243B172BBB59}" type="pres">
      <dgm:prSet presAssocID="{F5A2DEF6-D40E-409F-9E22-0F749F4D4A4C}" presName="parTx" presStyleLbl="node1" presStyleIdx="3" presStyleCnt="5">
        <dgm:presLayoutVars>
          <dgm:chMax val="0"/>
          <dgm:chPref val="0"/>
          <dgm:bulletEnabled val="1"/>
        </dgm:presLayoutVars>
      </dgm:prSet>
      <dgm:spPr/>
    </dgm:pt>
    <dgm:pt modelId="{441FC4AD-B1BE-4CFA-9E88-54B96220226D}" type="pres">
      <dgm:prSet presAssocID="{F5A2DEF6-D40E-409F-9E22-0F749F4D4A4C}" presName="parSh" presStyleLbl="node1" presStyleIdx="4" presStyleCnt="5"/>
      <dgm:spPr/>
    </dgm:pt>
    <dgm:pt modelId="{3A7D09A3-BAF9-4CD2-A602-B895567FF9D4}" type="pres">
      <dgm:prSet presAssocID="{F5A2DEF6-D40E-409F-9E22-0F749F4D4A4C}" presName="desTx" presStyleLbl="fgAcc1" presStyleIdx="4" presStyleCnt="5" custLinFactNeighborX="1289" custLinFactNeighborY="10797">
        <dgm:presLayoutVars>
          <dgm:bulletEnabled val="1"/>
        </dgm:presLayoutVars>
      </dgm:prSet>
      <dgm:spPr/>
    </dgm:pt>
  </dgm:ptLst>
  <dgm:cxnLst>
    <dgm:cxn modelId="{14B2B400-54E7-47BE-8555-580AED06C4DE}" type="presOf" srcId="{6BE1A6AF-4E6E-4B94-80AC-EAAB4E812187}" destId="{4A397B69-66A3-4BFF-99D5-06C96C2E239E}" srcOrd="0" destOrd="2" presId="urn:microsoft.com/office/officeart/2005/8/layout/process3"/>
    <dgm:cxn modelId="{03944A02-801E-44D5-A5CC-490E7D03EADA}" srcId="{7C672029-9B02-497A-9192-F8209D8008BA}" destId="{48E034AD-1CC3-4B03-A7D0-7985E2268D71}" srcOrd="0" destOrd="0" parTransId="{EE35D568-17A6-4851-B6B2-C20E32238435}" sibTransId="{6868E599-4082-4A47-BD04-9844BE9683D9}"/>
    <dgm:cxn modelId="{6602D502-2E90-4D5D-B946-463B47D00C34}" srcId="{FED9054A-4410-41B7-AAD0-1127C198EEDD}" destId="{2325E088-48CE-4F55-92A1-414DCCB4C463}" srcOrd="1" destOrd="0" parTransId="{6F4F8928-89D6-4973-B54C-B7FA558D93CF}" sibTransId="{063F2FA2-AD6D-43C8-9D26-07E4426C4AAB}"/>
    <dgm:cxn modelId="{F5F6E90E-91C5-4BE6-8849-69CA85B35D06}" srcId="{FED9054A-4410-41B7-AAD0-1127C198EEDD}" destId="{E3C48A51-81AE-4E1F-AEE5-718152CEBCEB}" srcOrd="2" destOrd="0" parTransId="{410C926C-0952-4BCE-A551-6755046427B7}" sibTransId="{2920BFFA-B86C-4F33-8BBB-1A439807F557}"/>
    <dgm:cxn modelId="{287D6F12-00F3-451E-BC97-8B1F577FA483}" srcId="{48E034AD-1CC3-4B03-A7D0-7985E2268D71}" destId="{9F7FB04B-2442-4594-87B7-FF71535A9FD3}" srcOrd="0" destOrd="0" parTransId="{D8E2F2AF-CFDA-4C24-9D54-9931A7F33736}" sibTransId="{0F90393E-193D-4A29-AFEC-6D2DEB0CF632}"/>
    <dgm:cxn modelId="{2BA94F16-5B84-4106-A426-CC454FF636F4}" type="presOf" srcId="{CA9799EE-A016-4380-90C3-3CB38C7D5006}" destId="{576B7D44-DBC3-48CE-9DE8-1944D9444383}" srcOrd="1" destOrd="0" presId="urn:microsoft.com/office/officeart/2005/8/layout/process3"/>
    <dgm:cxn modelId="{15EC4919-B122-4547-AA57-5FB51F8556DB}" srcId="{A800852B-C20C-4FF3-B7B7-8891B16BC128}" destId="{34C6E3EB-0AE8-4FEF-AC99-98010527BF57}" srcOrd="0" destOrd="0" parTransId="{17F36315-65C1-4009-AADF-9951225520D8}" sibTransId="{66E75A2E-0C7A-4428-8066-462AA6776C05}"/>
    <dgm:cxn modelId="{9C4BA020-331E-4F27-AE6F-E6AA29E11B3D}" srcId="{F5A2DEF6-D40E-409F-9E22-0F749F4D4A4C}" destId="{3842AE39-2A86-406B-B1E7-29F30020DA43}" srcOrd="0" destOrd="0" parTransId="{5B6123FA-EE3A-476D-AF67-5C0487B91471}" sibTransId="{EF016C94-AFFB-4A8C-B833-DAA645079F2C}"/>
    <dgm:cxn modelId="{E99C8429-240B-4608-BB7E-D099058BFBE4}" srcId="{A800852B-C20C-4FF3-B7B7-8891B16BC128}" destId="{6BE1A6AF-4E6E-4B94-80AC-EAAB4E812187}" srcOrd="2" destOrd="0" parTransId="{3120A214-DA1A-4D42-830B-0A7FE8BC3865}" sibTransId="{FAF88324-CCAE-4C8E-BC93-FDC9A1FDDD16}"/>
    <dgm:cxn modelId="{CDFEF92F-9317-4693-A55A-8AE1851297BB}" srcId="{FED9054A-4410-41B7-AAD0-1127C198EEDD}" destId="{5EDFA72D-1FC2-47D7-B923-597C21CE430C}" srcOrd="0" destOrd="0" parTransId="{710EDA86-E893-4DC0-B59B-875373AD1ADF}" sibTransId="{1394B5E8-AB48-474C-B7DB-7A2CC1CB6AD2}"/>
    <dgm:cxn modelId="{EDDB023C-A22C-4328-8ABA-2DA121505500}" srcId="{48E034AD-1CC3-4B03-A7D0-7985E2268D71}" destId="{A27065BD-6999-4287-A641-E3E779AB1717}" srcOrd="1" destOrd="0" parTransId="{9833DDB7-91E2-4A71-9EF2-8C52DC4E1822}" sibTransId="{23F91D03-0AC3-496B-A95B-287A965DBF57}"/>
    <dgm:cxn modelId="{CA9D905B-6D12-49CF-B3D9-4C67A1D6E5C6}" type="presOf" srcId="{B8EA1890-9A48-49A5-BF0E-2C8CEF8E1ABC}" destId="{634372BE-EF46-48E3-8BEB-C42C974C11E8}" srcOrd="0" destOrd="2" presId="urn:microsoft.com/office/officeart/2005/8/layout/process3"/>
    <dgm:cxn modelId="{89B6C45B-93BF-4BBA-A660-3B595E76B091}" type="presOf" srcId="{E1F875A2-624E-494C-81EF-D70662FB489B}" destId="{2761BB01-B356-46B8-B1AD-122B99BC888A}" srcOrd="0" destOrd="3" presId="urn:microsoft.com/office/officeart/2005/8/layout/process3"/>
    <dgm:cxn modelId="{D3E2E45B-9543-40EA-82B2-7C985F940DDF}" srcId="{F5A2DEF6-D40E-409F-9E22-0F749F4D4A4C}" destId="{72A51FEF-2154-4F08-BF12-5474FE7128D2}" srcOrd="4" destOrd="0" parTransId="{CF419FD7-E667-4C84-AFD7-09B495CCEC2E}" sibTransId="{89540992-53AF-470D-9307-52D3EDFBD75C}"/>
    <dgm:cxn modelId="{EC4B395F-F111-4549-9DBF-7F98CEBEBFBF}" type="presOf" srcId="{CA9799EE-A016-4380-90C3-3CB38C7D5006}" destId="{FD471FF8-7FA6-4230-A048-148A47E65196}" srcOrd="0" destOrd="0" presId="urn:microsoft.com/office/officeart/2005/8/layout/process3"/>
    <dgm:cxn modelId="{099B1160-6B1F-45A3-9C37-904227B43C16}" srcId="{A800852B-C20C-4FF3-B7B7-8891B16BC128}" destId="{CAD6DF1A-AA05-4291-B549-0E5B69C1DF1E}" srcOrd="1" destOrd="0" parTransId="{0FDA552B-BA4C-4635-832A-036AF27DEDFC}" sibTransId="{FA309844-B7AF-444B-8C3F-EE6095F3317F}"/>
    <dgm:cxn modelId="{E9F6C461-1A41-425E-A84A-B3E315046332}" type="presOf" srcId="{F5A2DEF6-D40E-409F-9E22-0F749F4D4A4C}" destId="{441FC4AD-B1BE-4CFA-9E88-54B96220226D}" srcOrd="1" destOrd="0" presId="urn:microsoft.com/office/officeart/2005/8/layout/process3"/>
    <dgm:cxn modelId="{88E69D62-6DBA-4848-823A-19C36382C5EA}" type="presOf" srcId="{2325E088-48CE-4F55-92A1-414DCCB4C463}" destId="{2761BB01-B356-46B8-B1AD-122B99BC888A}" srcOrd="0" destOrd="1" presId="urn:microsoft.com/office/officeart/2005/8/layout/process3"/>
    <dgm:cxn modelId="{D17F3445-6787-47F5-8522-DDA905A2FB1F}" type="presOf" srcId="{E3C48A51-81AE-4E1F-AEE5-718152CEBCEB}" destId="{2761BB01-B356-46B8-B1AD-122B99BC888A}" srcOrd="0" destOrd="2" presId="urn:microsoft.com/office/officeart/2005/8/layout/process3"/>
    <dgm:cxn modelId="{9AAAA667-DBE5-485B-9A61-F5DC91C58976}" srcId="{CA9799EE-A016-4380-90C3-3CB38C7D5006}" destId="{4C89B67C-DA27-4E42-A64A-44BC3CF9A046}" srcOrd="1" destOrd="0" parTransId="{47BAB8A2-DCE9-44A2-AD29-EC476FDF222F}" sibTransId="{53B50E2E-8326-4B89-BBD5-98099EBECAF5}"/>
    <dgm:cxn modelId="{CB331A68-9806-44E7-B701-021E42F9186A}" type="presOf" srcId="{CAD6DF1A-AA05-4291-B549-0E5B69C1DF1E}" destId="{4A397B69-66A3-4BFF-99D5-06C96C2E239E}" srcOrd="0" destOrd="1" presId="urn:microsoft.com/office/officeart/2005/8/layout/process3"/>
    <dgm:cxn modelId="{AE0C3469-E4E2-4F8A-A13F-1EDCC5E80AA2}" srcId="{7C672029-9B02-497A-9192-F8209D8008BA}" destId="{FED9054A-4410-41B7-AAD0-1127C198EEDD}" srcOrd="1" destOrd="0" parTransId="{D2B417B9-D56C-4229-B7ED-765610B137B7}" sibTransId="{8CDDD0A2-474A-4D3B-B6D4-6349DDDBF249}"/>
    <dgm:cxn modelId="{594AFF4A-77CC-48C3-94A3-7CE31BACC1C2}" srcId="{7C672029-9B02-497A-9192-F8209D8008BA}" destId="{A800852B-C20C-4FF3-B7B7-8891B16BC128}" srcOrd="2" destOrd="0" parTransId="{E54EB88D-B025-4000-9F6F-0B08CD0D1D27}" sibTransId="{8D2BC765-B3F1-4BEA-86F4-BABC036F0FAE}"/>
    <dgm:cxn modelId="{35825F6C-1E08-4B0F-8709-6E1175EAB649}" type="presOf" srcId="{9F7FB04B-2442-4594-87B7-FF71535A9FD3}" destId="{634372BE-EF46-48E3-8BEB-C42C974C11E8}" srcOrd="0" destOrd="0" presId="urn:microsoft.com/office/officeart/2005/8/layout/process3"/>
    <dgm:cxn modelId="{AF99D84D-51A6-46C4-9C13-3792E7E07D7C}" type="presOf" srcId="{15F46201-F64C-434C-8EA4-E72F267A8F37}" destId="{6D8B12C3-064F-4C93-8C5F-1911C63C1156}" srcOrd="1" destOrd="0" presId="urn:microsoft.com/office/officeart/2005/8/layout/process3"/>
    <dgm:cxn modelId="{10AB1270-E228-416B-97FD-CB4C65E59BA4}" type="presOf" srcId="{F5A2DEF6-D40E-409F-9E22-0F749F4D4A4C}" destId="{A0884333-88DB-4578-9B91-243B172BBB59}" srcOrd="0" destOrd="0" presId="urn:microsoft.com/office/officeart/2005/8/layout/process3"/>
    <dgm:cxn modelId="{9097D251-41B3-4DA0-8FBE-358DEEBE2640}" type="presOf" srcId="{B3F63283-F869-4BBD-8E33-47DB856AE000}" destId="{3A7D09A3-BAF9-4CD2-A602-B895567FF9D4}" srcOrd="0" destOrd="3" presId="urn:microsoft.com/office/officeart/2005/8/layout/process3"/>
    <dgm:cxn modelId="{6F389C55-FA37-4B58-B549-AA71684A085E}" srcId="{48E034AD-1CC3-4B03-A7D0-7985E2268D71}" destId="{B8EA1890-9A48-49A5-BF0E-2C8CEF8E1ABC}" srcOrd="2" destOrd="0" parTransId="{C2B7388C-D706-452D-8399-ECFBA26713B5}" sibTransId="{0F3EE864-C749-418C-8628-74961B96178F}"/>
    <dgm:cxn modelId="{15851A76-E495-4B68-8809-943AE8A6D142}" type="presOf" srcId="{FED9054A-4410-41B7-AAD0-1127C198EEDD}" destId="{E06D00E8-4A91-4294-99A0-8F39204BAC34}" srcOrd="0" destOrd="0" presId="urn:microsoft.com/office/officeart/2005/8/layout/process3"/>
    <dgm:cxn modelId="{E11B7C7B-B921-4FC7-B49C-EF8F34D33982}" type="presOf" srcId="{A800852B-C20C-4FF3-B7B7-8891B16BC128}" destId="{7B73D323-395A-43E7-B48A-8D4E8F51B853}" srcOrd="0" destOrd="0" presId="urn:microsoft.com/office/officeart/2005/8/layout/process3"/>
    <dgm:cxn modelId="{307DB081-AAFA-4469-9C0A-E971390708FE}" srcId="{FED9054A-4410-41B7-AAD0-1127C198EEDD}" destId="{E1F875A2-624E-494C-81EF-D70662FB489B}" srcOrd="3" destOrd="0" parTransId="{DD573326-AD9C-4443-94EB-386D3CD25ADC}" sibTransId="{E54C40A9-9CD4-4B42-BDA3-8CC0815DB89E}"/>
    <dgm:cxn modelId="{932DA098-4CC0-4BC3-8ED6-66CB30CC6CB6}" type="presOf" srcId="{5F2CC813-B1B1-4AAA-ACFF-D9312C46FB9B}" destId="{3A7D09A3-BAF9-4CD2-A602-B895567FF9D4}" srcOrd="0" destOrd="2" presId="urn:microsoft.com/office/officeart/2005/8/layout/process3"/>
    <dgm:cxn modelId="{F143D6A2-BAFD-476D-9898-CF997EE416A2}" type="presOf" srcId="{15F46201-F64C-434C-8EA4-E72F267A8F37}" destId="{FA773392-37AE-406E-8011-067F575F013B}" srcOrd="0" destOrd="0" presId="urn:microsoft.com/office/officeart/2005/8/layout/process3"/>
    <dgm:cxn modelId="{F1F0BAA3-6501-420E-8D59-8F3FA0529B27}" type="presOf" srcId="{FED9054A-4410-41B7-AAD0-1127C198EEDD}" destId="{C95241FA-FEF0-428F-9DE8-46C1325DBE66}" srcOrd="1" destOrd="0" presId="urn:microsoft.com/office/officeart/2005/8/layout/process3"/>
    <dgm:cxn modelId="{DCC34BB4-97C0-4D01-A839-A6C58456B761}" srcId="{F5A2DEF6-D40E-409F-9E22-0F749F4D4A4C}" destId="{5F2CC813-B1B1-4AAA-ACFF-D9312C46FB9B}" srcOrd="2" destOrd="0" parTransId="{0785F5CC-989B-43D3-AA8C-B0336C60C9CB}" sibTransId="{29EB9279-74F0-48DB-9484-8ADFCDC6736F}"/>
    <dgm:cxn modelId="{EF7E8BBD-926E-43CA-A5B9-E1415E6235CD}" type="presOf" srcId="{2CC32C32-0F78-404E-A980-02B00863E069}" destId="{A25E4217-9273-4696-B6D5-4CDBD8640BE0}" srcOrd="0" destOrd="0" presId="urn:microsoft.com/office/officeart/2005/8/layout/process3"/>
    <dgm:cxn modelId="{E956E5BD-8ABA-4B22-9781-0DD08A00B543}" srcId="{F5A2DEF6-D40E-409F-9E22-0F749F4D4A4C}" destId="{059B4425-3F03-492F-B002-719036197D34}" srcOrd="1" destOrd="0" parTransId="{A3DE2934-7AEC-4C14-9375-2F36ACBF54CA}" sibTransId="{BBD86AB4-4AE6-4D8A-BC9B-C167C28339CC}"/>
    <dgm:cxn modelId="{50FCACBE-C8C5-465B-823F-DDED82971966}" srcId="{7C672029-9B02-497A-9192-F8209D8008BA}" destId="{CA9799EE-A016-4380-90C3-3CB38C7D5006}" srcOrd="3" destOrd="0" parTransId="{E50A2E3E-72AB-4D54-9BD2-6DA1E77875C7}" sibTransId="{15F46201-F64C-434C-8EA4-E72F267A8F37}"/>
    <dgm:cxn modelId="{0CD63EBF-58E5-47C7-B6C1-9B58BE5232B9}" type="presOf" srcId="{72A51FEF-2154-4F08-BF12-5474FE7128D2}" destId="{3A7D09A3-BAF9-4CD2-A602-B895567FF9D4}" srcOrd="0" destOrd="4" presId="urn:microsoft.com/office/officeart/2005/8/layout/process3"/>
    <dgm:cxn modelId="{1CA560C2-D0C2-4E53-8378-B80C305E6427}" type="presOf" srcId="{48E034AD-1CC3-4B03-A7D0-7985E2268D71}" destId="{96895576-6074-476D-A5FA-529F29AD3F47}" srcOrd="1" destOrd="0" presId="urn:microsoft.com/office/officeart/2005/8/layout/process3"/>
    <dgm:cxn modelId="{6AC4A2C5-8B68-422F-9291-FE4444AC5674}" type="presOf" srcId="{8D2BC765-B3F1-4BEA-86F4-BABC036F0FAE}" destId="{02E81064-7439-4F11-A9C2-050103BD5B48}" srcOrd="1" destOrd="0" presId="urn:microsoft.com/office/officeart/2005/8/layout/process3"/>
    <dgm:cxn modelId="{0544EFC5-537B-440F-BF14-0FB375D32389}" type="presOf" srcId="{8D2BC765-B3F1-4BEA-86F4-BABC036F0FAE}" destId="{EE936C35-03DE-4E0E-A783-7D6FE8DAB530}" srcOrd="0" destOrd="0" presId="urn:microsoft.com/office/officeart/2005/8/layout/process3"/>
    <dgm:cxn modelId="{727995C8-AC5B-4874-A640-E80C4C4518EE}" srcId="{7C672029-9B02-497A-9192-F8209D8008BA}" destId="{F5A2DEF6-D40E-409F-9E22-0F749F4D4A4C}" srcOrd="4" destOrd="0" parTransId="{10328FAA-ACFD-42C8-B56D-827FB3A8D87C}" sibTransId="{FFD7E8BE-FB1E-4B08-856B-97F1149B9040}"/>
    <dgm:cxn modelId="{28F292D5-C2F0-4B6F-B9B7-C35DC69EC0CF}" srcId="{F5A2DEF6-D40E-409F-9E22-0F749F4D4A4C}" destId="{B3F63283-F869-4BBD-8E33-47DB856AE000}" srcOrd="3" destOrd="0" parTransId="{141BC42D-FA23-4082-82F7-8BF512F35799}" sibTransId="{AD5BE5A8-7BA8-44DE-891C-A8802D1EAA1C}"/>
    <dgm:cxn modelId="{D10093D6-2314-44CD-B3DC-3236D4871AB1}" type="presOf" srcId="{48E034AD-1CC3-4B03-A7D0-7985E2268D71}" destId="{DA3F3EFD-D882-4617-9B70-BD5A3E648303}" srcOrd="0" destOrd="0" presId="urn:microsoft.com/office/officeart/2005/8/layout/process3"/>
    <dgm:cxn modelId="{4DB42AD9-2DC4-46DA-AE05-59DCF20B5AA5}" type="presOf" srcId="{059B4425-3F03-492F-B002-719036197D34}" destId="{3A7D09A3-BAF9-4CD2-A602-B895567FF9D4}" srcOrd="0" destOrd="1" presId="urn:microsoft.com/office/officeart/2005/8/layout/process3"/>
    <dgm:cxn modelId="{9D3F03DB-F65B-4B57-9782-0A01326407C9}" type="presOf" srcId="{3842AE39-2A86-406B-B1E7-29F30020DA43}" destId="{3A7D09A3-BAF9-4CD2-A602-B895567FF9D4}" srcOrd="0" destOrd="0" presId="urn:microsoft.com/office/officeart/2005/8/layout/process3"/>
    <dgm:cxn modelId="{399DFCDC-493C-4EC3-859A-96CFDC2A3BC9}" type="presOf" srcId="{6868E599-4082-4A47-BD04-9844BE9683D9}" destId="{CF82E886-5C78-4299-9AD9-5DF3DBE92152}" srcOrd="1" destOrd="0" presId="urn:microsoft.com/office/officeart/2005/8/layout/process3"/>
    <dgm:cxn modelId="{334AAAE0-80D1-4FFF-BE21-C77E5C82B204}" type="presOf" srcId="{34C6E3EB-0AE8-4FEF-AC99-98010527BF57}" destId="{4A397B69-66A3-4BFF-99D5-06C96C2E239E}" srcOrd="0" destOrd="0" presId="urn:microsoft.com/office/officeart/2005/8/layout/process3"/>
    <dgm:cxn modelId="{CD2FE1E4-744A-4AAB-B506-14B353E8B4F8}" type="presOf" srcId="{8CDDD0A2-474A-4D3B-B6D4-6349DDDBF249}" destId="{DDB65B31-910C-446F-8AC1-497128249796}" srcOrd="1" destOrd="0" presId="urn:microsoft.com/office/officeart/2005/8/layout/process3"/>
    <dgm:cxn modelId="{6C4A31E5-AE29-493E-BABC-07A26B88A8A4}" type="presOf" srcId="{A27065BD-6999-4287-A641-E3E779AB1717}" destId="{634372BE-EF46-48E3-8BEB-C42C974C11E8}" srcOrd="0" destOrd="1" presId="urn:microsoft.com/office/officeart/2005/8/layout/process3"/>
    <dgm:cxn modelId="{6DF150E6-49D1-4649-91D8-DEC887B456D0}" type="presOf" srcId="{8CDDD0A2-474A-4D3B-B6D4-6349DDDBF249}" destId="{0551BE72-2F65-4908-BF86-74E3D9A2DF41}" srcOrd="0" destOrd="0" presId="urn:microsoft.com/office/officeart/2005/8/layout/process3"/>
    <dgm:cxn modelId="{E15960E8-C5F1-4792-A32E-E60254ED2AD0}" type="presOf" srcId="{7C672029-9B02-497A-9192-F8209D8008BA}" destId="{DC532996-9119-4B04-9B0E-399A4960CDC9}" srcOrd="0" destOrd="0" presId="urn:microsoft.com/office/officeart/2005/8/layout/process3"/>
    <dgm:cxn modelId="{3C807FF3-727E-48E0-8F38-C4AB580599D3}" type="presOf" srcId="{A800852B-C20C-4FF3-B7B7-8891B16BC128}" destId="{2D9278B0-CE6B-4DF6-AB76-DB20538DB9B2}" srcOrd="1" destOrd="0" presId="urn:microsoft.com/office/officeart/2005/8/layout/process3"/>
    <dgm:cxn modelId="{4085B0F3-A04F-486C-BDFF-4BBBAE1D94B3}" srcId="{CA9799EE-A016-4380-90C3-3CB38C7D5006}" destId="{2CC32C32-0F78-404E-A980-02B00863E069}" srcOrd="0" destOrd="0" parTransId="{0CF53C25-087F-49ED-83E2-7CBE44875A34}" sibTransId="{2846A12E-1360-437D-8D0D-D7A180F3FFD1}"/>
    <dgm:cxn modelId="{FC8DB1F3-2860-48BD-91E2-38E0ACAE49D5}" type="presOf" srcId="{5EDFA72D-1FC2-47D7-B923-597C21CE430C}" destId="{2761BB01-B356-46B8-B1AD-122B99BC888A}" srcOrd="0" destOrd="0" presId="urn:microsoft.com/office/officeart/2005/8/layout/process3"/>
    <dgm:cxn modelId="{226F98F9-A6B8-422E-A802-859E6A4D0B63}" type="presOf" srcId="{4C89B67C-DA27-4E42-A64A-44BC3CF9A046}" destId="{A25E4217-9273-4696-B6D5-4CDBD8640BE0}" srcOrd="0" destOrd="1" presId="urn:microsoft.com/office/officeart/2005/8/layout/process3"/>
    <dgm:cxn modelId="{8AFE70FD-C390-40DD-9427-EF89446E9CC0}" type="presOf" srcId="{6868E599-4082-4A47-BD04-9844BE9683D9}" destId="{42027194-FFD8-4AA8-8F06-92555BB188DE}" srcOrd="0" destOrd="0" presId="urn:microsoft.com/office/officeart/2005/8/layout/process3"/>
    <dgm:cxn modelId="{ED81D427-54A5-4045-9088-EDAD81A0DF70}" type="presParOf" srcId="{DC532996-9119-4B04-9B0E-399A4960CDC9}" destId="{B87932FC-82FA-411A-8015-8692B9813420}" srcOrd="0" destOrd="0" presId="urn:microsoft.com/office/officeart/2005/8/layout/process3"/>
    <dgm:cxn modelId="{D80FAF99-3243-40D8-9CCA-6D13597960A3}" type="presParOf" srcId="{B87932FC-82FA-411A-8015-8692B9813420}" destId="{DA3F3EFD-D882-4617-9B70-BD5A3E648303}" srcOrd="0" destOrd="0" presId="urn:microsoft.com/office/officeart/2005/8/layout/process3"/>
    <dgm:cxn modelId="{0235587E-E6D4-4452-91A1-93323EF2CCE5}" type="presParOf" srcId="{B87932FC-82FA-411A-8015-8692B9813420}" destId="{96895576-6074-476D-A5FA-529F29AD3F47}" srcOrd="1" destOrd="0" presId="urn:microsoft.com/office/officeart/2005/8/layout/process3"/>
    <dgm:cxn modelId="{A3A56500-1573-41EF-8BFA-D08371D37E82}" type="presParOf" srcId="{B87932FC-82FA-411A-8015-8692B9813420}" destId="{634372BE-EF46-48E3-8BEB-C42C974C11E8}" srcOrd="2" destOrd="0" presId="urn:microsoft.com/office/officeart/2005/8/layout/process3"/>
    <dgm:cxn modelId="{B74121AA-552A-4F99-B613-52F658A8FBF8}" type="presParOf" srcId="{DC532996-9119-4B04-9B0E-399A4960CDC9}" destId="{42027194-FFD8-4AA8-8F06-92555BB188DE}" srcOrd="1" destOrd="0" presId="urn:microsoft.com/office/officeart/2005/8/layout/process3"/>
    <dgm:cxn modelId="{EB7D5B78-6F0C-4608-A8B8-7FDDC31B2876}" type="presParOf" srcId="{42027194-FFD8-4AA8-8F06-92555BB188DE}" destId="{CF82E886-5C78-4299-9AD9-5DF3DBE92152}" srcOrd="0" destOrd="0" presId="urn:microsoft.com/office/officeart/2005/8/layout/process3"/>
    <dgm:cxn modelId="{8793028C-4AA2-4E9A-BF02-C3D8F0CC22AF}" type="presParOf" srcId="{DC532996-9119-4B04-9B0E-399A4960CDC9}" destId="{BEDD6BDB-C56C-4CEF-8D61-8EC548CFE1BB}" srcOrd="2" destOrd="0" presId="urn:microsoft.com/office/officeart/2005/8/layout/process3"/>
    <dgm:cxn modelId="{0060BD9A-96DB-4DCA-8EFA-568FCD8E82D3}" type="presParOf" srcId="{BEDD6BDB-C56C-4CEF-8D61-8EC548CFE1BB}" destId="{E06D00E8-4A91-4294-99A0-8F39204BAC34}" srcOrd="0" destOrd="0" presId="urn:microsoft.com/office/officeart/2005/8/layout/process3"/>
    <dgm:cxn modelId="{85B60687-4672-4FD1-9A5D-F0F07D67AAA9}" type="presParOf" srcId="{BEDD6BDB-C56C-4CEF-8D61-8EC548CFE1BB}" destId="{C95241FA-FEF0-428F-9DE8-46C1325DBE66}" srcOrd="1" destOrd="0" presId="urn:microsoft.com/office/officeart/2005/8/layout/process3"/>
    <dgm:cxn modelId="{DF4E80E2-CC2B-4D47-8987-BA69ABE4B8E3}" type="presParOf" srcId="{BEDD6BDB-C56C-4CEF-8D61-8EC548CFE1BB}" destId="{2761BB01-B356-46B8-B1AD-122B99BC888A}" srcOrd="2" destOrd="0" presId="urn:microsoft.com/office/officeart/2005/8/layout/process3"/>
    <dgm:cxn modelId="{4D7AF462-3A22-4F58-BB57-2E6796C93B8C}" type="presParOf" srcId="{DC532996-9119-4B04-9B0E-399A4960CDC9}" destId="{0551BE72-2F65-4908-BF86-74E3D9A2DF41}" srcOrd="3" destOrd="0" presId="urn:microsoft.com/office/officeart/2005/8/layout/process3"/>
    <dgm:cxn modelId="{E3EB1C8E-9E85-4BC6-AE87-FAEEBE81D058}" type="presParOf" srcId="{0551BE72-2F65-4908-BF86-74E3D9A2DF41}" destId="{DDB65B31-910C-446F-8AC1-497128249796}" srcOrd="0" destOrd="0" presId="urn:microsoft.com/office/officeart/2005/8/layout/process3"/>
    <dgm:cxn modelId="{0B8839D4-08D8-4C7E-84AD-6547AEA98820}" type="presParOf" srcId="{DC532996-9119-4B04-9B0E-399A4960CDC9}" destId="{1C109C91-7367-4FF8-B7EB-23585BABC1E7}" srcOrd="4" destOrd="0" presId="urn:microsoft.com/office/officeart/2005/8/layout/process3"/>
    <dgm:cxn modelId="{8F338239-2695-4D87-BC48-5F83EEC9E871}" type="presParOf" srcId="{1C109C91-7367-4FF8-B7EB-23585BABC1E7}" destId="{7B73D323-395A-43E7-B48A-8D4E8F51B853}" srcOrd="0" destOrd="0" presId="urn:microsoft.com/office/officeart/2005/8/layout/process3"/>
    <dgm:cxn modelId="{FBA449AA-B6A4-4D36-ADB3-929199802D5D}" type="presParOf" srcId="{1C109C91-7367-4FF8-B7EB-23585BABC1E7}" destId="{2D9278B0-CE6B-4DF6-AB76-DB20538DB9B2}" srcOrd="1" destOrd="0" presId="urn:microsoft.com/office/officeart/2005/8/layout/process3"/>
    <dgm:cxn modelId="{08E1F5F5-CC57-46FB-A8B4-70F0B18B8A1C}" type="presParOf" srcId="{1C109C91-7367-4FF8-B7EB-23585BABC1E7}" destId="{4A397B69-66A3-4BFF-99D5-06C96C2E239E}" srcOrd="2" destOrd="0" presId="urn:microsoft.com/office/officeart/2005/8/layout/process3"/>
    <dgm:cxn modelId="{8E48E2A0-2F95-4FCE-BC1F-BEAD5210701F}" type="presParOf" srcId="{DC532996-9119-4B04-9B0E-399A4960CDC9}" destId="{EE936C35-03DE-4E0E-A783-7D6FE8DAB530}" srcOrd="5" destOrd="0" presId="urn:microsoft.com/office/officeart/2005/8/layout/process3"/>
    <dgm:cxn modelId="{B0A9F27B-6F25-4E9A-8684-230F9A59BD40}" type="presParOf" srcId="{EE936C35-03DE-4E0E-A783-7D6FE8DAB530}" destId="{02E81064-7439-4F11-A9C2-050103BD5B48}" srcOrd="0" destOrd="0" presId="urn:microsoft.com/office/officeart/2005/8/layout/process3"/>
    <dgm:cxn modelId="{DD69FE0A-EB5B-41E8-A054-E6F6282FC662}" type="presParOf" srcId="{DC532996-9119-4B04-9B0E-399A4960CDC9}" destId="{61F23470-841A-4BD9-B3CB-63258FA5A8AB}" srcOrd="6" destOrd="0" presId="urn:microsoft.com/office/officeart/2005/8/layout/process3"/>
    <dgm:cxn modelId="{D5253F48-01EA-41CE-BDB4-AF94C801C245}" type="presParOf" srcId="{61F23470-841A-4BD9-B3CB-63258FA5A8AB}" destId="{FD471FF8-7FA6-4230-A048-148A47E65196}" srcOrd="0" destOrd="0" presId="urn:microsoft.com/office/officeart/2005/8/layout/process3"/>
    <dgm:cxn modelId="{73122961-71BD-43F5-A5D3-48CB1006B255}" type="presParOf" srcId="{61F23470-841A-4BD9-B3CB-63258FA5A8AB}" destId="{576B7D44-DBC3-48CE-9DE8-1944D9444383}" srcOrd="1" destOrd="0" presId="urn:microsoft.com/office/officeart/2005/8/layout/process3"/>
    <dgm:cxn modelId="{25D11CAA-54DD-4AB2-BF24-4AD3513CA5ED}" type="presParOf" srcId="{61F23470-841A-4BD9-B3CB-63258FA5A8AB}" destId="{A25E4217-9273-4696-B6D5-4CDBD8640BE0}" srcOrd="2" destOrd="0" presId="urn:microsoft.com/office/officeart/2005/8/layout/process3"/>
    <dgm:cxn modelId="{706F0655-8E80-48BC-98AC-61869EC5F119}" type="presParOf" srcId="{DC532996-9119-4B04-9B0E-399A4960CDC9}" destId="{FA773392-37AE-406E-8011-067F575F013B}" srcOrd="7" destOrd="0" presId="urn:microsoft.com/office/officeart/2005/8/layout/process3"/>
    <dgm:cxn modelId="{539E9C58-5E82-41DE-BC4B-C0E3429CC47A}" type="presParOf" srcId="{FA773392-37AE-406E-8011-067F575F013B}" destId="{6D8B12C3-064F-4C93-8C5F-1911C63C1156}" srcOrd="0" destOrd="0" presId="urn:microsoft.com/office/officeart/2005/8/layout/process3"/>
    <dgm:cxn modelId="{38F4772F-B372-46D5-AA1D-B166321A9D3A}" type="presParOf" srcId="{DC532996-9119-4B04-9B0E-399A4960CDC9}" destId="{0C4F726B-5334-424B-AE0C-DA18AB8F6EC0}" srcOrd="8" destOrd="0" presId="urn:microsoft.com/office/officeart/2005/8/layout/process3"/>
    <dgm:cxn modelId="{59182B35-8127-4536-AF27-BCA534158459}" type="presParOf" srcId="{0C4F726B-5334-424B-AE0C-DA18AB8F6EC0}" destId="{A0884333-88DB-4578-9B91-243B172BBB59}" srcOrd="0" destOrd="0" presId="urn:microsoft.com/office/officeart/2005/8/layout/process3"/>
    <dgm:cxn modelId="{31AEBBC0-1EE2-48BD-B53B-4E351792C7BA}" type="presParOf" srcId="{0C4F726B-5334-424B-AE0C-DA18AB8F6EC0}" destId="{441FC4AD-B1BE-4CFA-9E88-54B96220226D}" srcOrd="1" destOrd="0" presId="urn:microsoft.com/office/officeart/2005/8/layout/process3"/>
    <dgm:cxn modelId="{A788C5DB-C6C2-4A15-816E-C4371C04D2E0}" type="presParOf" srcId="{0C4F726B-5334-424B-AE0C-DA18AB8F6EC0}" destId="{3A7D09A3-BAF9-4CD2-A602-B895567FF9D4}"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8E795-DAA2-44DF-AF87-ADA0466F8C8D}">
      <dsp:nvSpPr>
        <dsp:cNvPr id="0" name=""/>
        <dsp:cNvSpPr/>
      </dsp:nvSpPr>
      <dsp:spPr>
        <a:xfrm>
          <a:off x="-131716" y="796201"/>
          <a:ext cx="6467672" cy="323791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F5DE5-631D-4885-89AB-899A0BA2BA9F}">
      <dsp:nvSpPr>
        <dsp:cNvPr id="0" name=""/>
        <dsp:cNvSpPr/>
      </dsp:nvSpPr>
      <dsp:spPr>
        <a:xfrm>
          <a:off x="993054" y="2888547"/>
          <a:ext cx="161310" cy="1613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6A43B1-C235-4B55-A425-83A5FEAC3946}">
      <dsp:nvSpPr>
        <dsp:cNvPr id="0" name=""/>
        <dsp:cNvSpPr/>
      </dsp:nvSpPr>
      <dsp:spPr>
        <a:xfrm>
          <a:off x="1215007" y="2771046"/>
          <a:ext cx="2111440" cy="406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475" tIns="0" rIns="0" bIns="0" numCol="1" spcCol="1270" anchor="t" anchorCtr="0">
          <a:noAutofit/>
        </a:bodyPr>
        <a:lstStyle/>
        <a:p>
          <a:pPr marL="0" lvl="0" indent="0" algn="l" defTabSz="355600">
            <a:lnSpc>
              <a:spcPct val="90000"/>
            </a:lnSpc>
            <a:spcBef>
              <a:spcPct val="0"/>
            </a:spcBef>
            <a:spcAft>
              <a:spcPct val="35000"/>
            </a:spcAft>
            <a:buNone/>
          </a:pPr>
          <a:r>
            <a:rPr lang="en-US" sz="800" b="1" kern="1200" dirty="0">
              <a:solidFill>
                <a:schemeClr val="tx2"/>
              </a:solidFill>
            </a:rPr>
            <a:t>Asset</a:t>
          </a:r>
        </a:p>
        <a:p>
          <a:pPr marL="0" lvl="0" indent="0" algn="l" defTabSz="355600">
            <a:lnSpc>
              <a:spcPct val="90000"/>
            </a:lnSpc>
            <a:spcBef>
              <a:spcPct val="0"/>
            </a:spcBef>
            <a:spcAft>
              <a:spcPct val="35000"/>
            </a:spcAft>
            <a:buNone/>
          </a:pPr>
          <a:r>
            <a:rPr lang="en-US" sz="800" b="1" kern="1200" dirty="0">
              <a:solidFill>
                <a:schemeClr val="tx2"/>
              </a:solidFill>
            </a:rPr>
            <a:t>Management</a:t>
          </a:r>
        </a:p>
      </dsp:txBody>
      <dsp:txXfrm>
        <a:off x="1215007" y="2771046"/>
        <a:ext cx="2111440" cy="406915"/>
      </dsp:txXfrm>
    </dsp:sp>
    <dsp:sp modelId="{41941DA5-7882-43CB-8FCE-77BFAAFC64CC}">
      <dsp:nvSpPr>
        <dsp:cNvPr id="0" name=""/>
        <dsp:cNvSpPr/>
      </dsp:nvSpPr>
      <dsp:spPr>
        <a:xfrm>
          <a:off x="2324771" y="2111712"/>
          <a:ext cx="291599" cy="2915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CC0075-5F36-473B-8F30-23820E2B9E3D}">
      <dsp:nvSpPr>
        <dsp:cNvPr id="0" name=""/>
        <dsp:cNvSpPr/>
      </dsp:nvSpPr>
      <dsp:spPr>
        <a:xfrm>
          <a:off x="2546723" y="2000726"/>
          <a:ext cx="1996549" cy="418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12" tIns="0" rIns="0" bIns="0" numCol="1" spcCol="1270" anchor="t" anchorCtr="0">
          <a:noAutofit/>
        </a:bodyPr>
        <a:lstStyle/>
        <a:p>
          <a:pPr marL="0" lvl="0" indent="0" algn="l" defTabSz="355600">
            <a:lnSpc>
              <a:spcPct val="90000"/>
            </a:lnSpc>
            <a:spcBef>
              <a:spcPct val="0"/>
            </a:spcBef>
            <a:spcAft>
              <a:spcPct val="35000"/>
            </a:spcAft>
            <a:buNone/>
          </a:pPr>
          <a:r>
            <a:rPr lang="en-US" sz="800" b="1" kern="1200" dirty="0">
              <a:solidFill>
                <a:schemeClr val="tx2"/>
              </a:solidFill>
            </a:rPr>
            <a:t>Change</a:t>
          </a:r>
        </a:p>
        <a:p>
          <a:pPr marL="0" lvl="0" indent="0" algn="l" defTabSz="355600">
            <a:lnSpc>
              <a:spcPct val="90000"/>
            </a:lnSpc>
            <a:spcBef>
              <a:spcPct val="0"/>
            </a:spcBef>
            <a:spcAft>
              <a:spcPct val="35000"/>
            </a:spcAft>
            <a:buNone/>
          </a:pPr>
          <a:r>
            <a:rPr lang="en-US" sz="800" b="1" kern="1200" dirty="0">
              <a:solidFill>
                <a:schemeClr val="tx2"/>
              </a:solidFill>
            </a:rPr>
            <a:t>Management</a:t>
          </a:r>
        </a:p>
      </dsp:txBody>
      <dsp:txXfrm>
        <a:off x="2546723" y="2000726"/>
        <a:ext cx="1996549" cy="418681"/>
      </dsp:txXfrm>
    </dsp:sp>
    <dsp:sp modelId="{77753B1C-E1C5-400F-894C-3DDAC67FCEC2}">
      <dsp:nvSpPr>
        <dsp:cNvPr id="0" name=""/>
        <dsp:cNvSpPr/>
      </dsp:nvSpPr>
      <dsp:spPr>
        <a:xfrm>
          <a:off x="4052923" y="1524925"/>
          <a:ext cx="403275" cy="4032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496A1-B9BA-46FD-98FB-058F1F9B7656}">
      <dsp:nvSpPr>
        <dsp:cNvPr id="0" name=""/>
        <dsp:cNvSpPr/>
      </dsp:nvSpPr>
      <dsp:spPr>
        <a:xfrm>
          <a:off x="4402948" y="1731889"/>
          <a:ext cx="1316544" cy="440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687" tIns="0" rIns="0" bIns="0" numCol="1" spcCol="1270" anchor="t" anchorCtr="0">
          <a:noAutofit/>
        </a:bodyPr>
        <a:lstStyle/>
        <a:p>
          <a:pPr marL="0" lvl="0" indent="0" algn="l" defTabSz="355600">
            <a:lnSpc>
              <a:spcPct val="90000"/>
            </a:lnSpc>
            <a:spcBef>
              <a:spcPct val="0"/>
            </a:spcBef>
            <a:spcAft>
              <a:spcPct val="35000"/>
            </a:spcAft>
            <a:buNone/>
          </a:pPr>
          <a:r>
            <a:rPr lang="en-US" sz="800" b="1" kern="1200" dirty="0">
              <a:solidFill>
                <a:schemeClr val="tx2"/>
              </a:solidFill>
            </a:rPr>
            <a:t>Analytics and </a:t>
          </a:r>
        </a:p>
        <a:p>
          <a:pPr marL="0" lvl="0" indent="0" algn="l" defTabSz="355600">
            <a:lnSpc>
              <a:spcPct val="90000"/>
            </a:lnSpc>
            <a:spcBef>
              <a:spcPct val="0"/>
            </a:spcBef>
            <a:spcAft>
              <a:spcPct val="35000"/>
            </a:spcAft>
            <a:buNone/>
          </a:pPr>
          <a:r>
            <a:rPr lang="en-US" sz="800" b="1" kern="1200" dirty="0">
              <a:solidFill>
                <a:schemeClr val="tx2"/>
              </a:solidFill>
            </a:rPr>
            <a:t>Forecasting</a:t>
          </a:r>
        </a:p>
      </dsp:txBody>
      <dsp:txXfrm>
        <a:off x="4402948" y="1731889"/>
        <a:ext cx="1316544" cy="440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1FAA6-6918-4198-B01E-41927F8BEE1C}">
      <dsp:nvSpPr>
        <dsp:cNvPr id="0" name=""/>
        <dsp:cNvSpPr/>
      </dsp:nvSpPr>
      <dsp:spPr>
        <a:xfrm>
          <a:off x="752872" y="992"/>
          <a:ext cx="1326821" cy="663410"/>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Asset Management</a:t>
          </a:r>
        </a:p>
      </dsp:txBody>
      <dsp:txXfrm>
        <a:off x="772303" y="20423"/>
        <a:ext cx="1287959" cy="624548"/>
      </dsp:txXfrm>
    </dsp:sp>
    <dsp:sp modelId="{B198D2BA-CA5F-44EC-81B6-39EDFC8BBEAE}">
      <dsp:nvSpPr>
        <dsp:cNvPr id="0" name=""/>
        <dsp:cNvSpPr/>
      </dsp:nvSpPr>
      <dsp:spPr>
        <a:xfrm>
          <a:off x="885554"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CD9C26-431B-4F99-8E56-AEC642372A85}">
      <dsp:nvSpPr>
        <dsp:cNvPr id="0" name=""/>
        <dsp:cNvSpPr/>
      </dsp:nvSpPr>
      <dsp:spPr>
        <a:xfrm>
          <a:off x="1018236"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Tenant Manager</a:t>
          </a:r>
        </a:p>
      </dsp:txBody>
      <dsp:txXfrm>
        <a:off x="1037667" y="849687"/>
        <a:ext cx="1022595" cy="624548"/>
      </dsp:txXfrm>
    </dsp:sp>
    <dsp:sp modelId="{A833E097-6447-4E32-AC44-73A9EBFA71D5}">
      <dsp:nvSpPr>
        <dsp:cNvPr id="0" name=""/>
        <dsp:cNvSpPr/>
      </dsp:nvSpPr>
      <dsp:spPr>
        <a:xfrm>
          <a:off x="885554"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BD8232-A7B2-45A0-86E6-1F17563649B7}">
      <dsp:nvSpPr>
        <dsp:cNvPr id="0" name=""/>
        <dsp:cNvSpPr/>
      </dsp:nvSpPr>
      <dsp:spPr>
        <a:xfrm>
          <a:off x="1018236"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Reservations Manager</a:t>
          </a:r>
        </a:p>
      </dsp:txBody>
      <dsp:txXfrm>
        <a:off x="1037667" y="1678950"/>
        <a:ext cx="1022595" cy="624548"/>
      </dsp:txXfrm>
    </dsp:sp>
    <dsp:sp modelId="{EC413F6E-E860-4781-BF29-D6168C1092DC}">
      <dsp:nvSpPr>
        <dsp:cNvPr id="0" name=""/>
        <dsp:cNvSpPr/>
      </dsp:nvSpPr>
      <dsp:spPr>
        <a:xfrm>
          <a:off x="885554" y="664403"/>
          <a:ext cx="132682" cy="2156084"/>
        </a:xfrm>
        <a:custGeom>
          <a:avLst/>
          <a:gdLst/>
          <a:ahLst/>
          <a:cxnLst/>
          <a:rect l="0" t="0" r="0" b="0"/>
          <a:pathLst>
            <a:path>
              <a:moveTo>
                <a:pt x="0" y="0"/>
              </a:moveTo>
              <a:lnTo>
                <a:pt x="0" y="2156084"/>
              </a:lnTo>
              <a:lnTo>
                <a:pt x="132682" y="21560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FA246F-C46A-434C-815F-81404295DD0D}">
      <dsp:nvSpPr>
        <dsp:cNvPr id="0" name=""/>
        <dsp:cNvSpPr/>
      </dsp:nvSpPr>
      <dsp:spPr>
        <a:xfrm>
          <a:off x="1018236" y="2488782"/>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Catalog Manager</a:t>
          </a:r>
        </a:p>
      </dsp:txBody>
      <dsp:txXfrm>
        <a:off x="1037667" y="2508213"/>
        <a:ext cx="1022595" cy="624548"/>
      </dsp:txXfrm>
    </dsp:sp>
    <dsp:sp modelId="{B7D5C22E-FB97-483B-A609-CB4470B1F26D}">
      <dsp:nvSpPr>
        <dsp:cNvPr id="0" name=""/>
        <dsp:cNvSpPr/>
      </dsp:nvSpPr>
      <dsp:spPr>
        <a:xfrm>
          <a:off x="885554" y="664403"/>
          <a:ext cx="132682" cy="2985348"/>
        </a:xfrm>
        <a:custGeom>
          <a:avLst/>
          <a:gdLst/>
          <a:ahLst/>
          <a:cxnLst/>
          <a:rect l="0" t="0" r="0" b="0"/>
          <a:pathLst>
            <a:path>
              <a:moveTo>
                <a:pt x="0" y="0"/>
              </a:moveTo>
              <a:lnTo>
                <a:pt x="0" y="2985348"/>
              </a:lnTo>
              <a:lnTo>
                <a:pt x="132682" y="2985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06062-6C72-413C-9C92-021AADAAF46A}">
      <dsp:nvSpPr>
        <dsp:cNvPr id="0" name=""/>
        <dsp:cNvSpPr/>
      </dsp:nvSpPr>
      <dsp:spPr>
        <a:xfrm>
          <a:off x="1018236" y="331804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Operations Manager</a:t>
          </a:r>
        </a:p>
      </dsp:txBody>
      <dsp:txXfrm>
        <a:off x="1037667" y="3337477"/>
        <a:ext cx="1022595" cy="624548"/>
      </dsp:txXfrm>
    </dsp:sp>
    <dsp:sp modelId="{0C5EDBE8-474E-434D-B521-7EEF3F8905F9}">
      <dsp:nvSpPr>
        <dsp:cNvPr id="0" name=""/>
        <dsp:cNvSpPr/>
      </dsp:nvSpPr>
      <dsp:spPr>
        <a:xfrm>
          <a:off x="885554" y="664403"/>
          <a:ext cx="132682" cy="3814611"/>
        </a:xfrm>
        <a:custGeom>
          <a:avLst/>
          <a:gdLst/>
          <a:ahLst/>
          <a:cxnLst/>
          <a:rect l="0" t="0" r="0" b="0"/>
          <a:pathLst>
            <a:path>
              <a:moveTo>
                <a:pt x="0" y="0"/>
              </a:moveTo>
              <a:lnTo>
                <a:pt x="0" y="3814611"/>
              </a:lnTo>
              <a:lnTo>
                <a:pt x="132682" y="381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50781-7BD6-4210-8606-1BC05221C4D4}">
      <dsp:nvSpPr>
        <dsp:cNvPr id="0" name=""/>
        <dsp:cNvSpPr/>
      </dsp:nvSpPr>
      <dsp:spPr>
        <a:xfrm>
          <a:off x="1018236" y="414730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QA Manager</a:t>
          </a:r>
        </a:p>
      </dsp:txBody>
      <dsp:txXfrm>
        <a:off x="1037667" y="4166740"/>
        <a:ext cx="1022595" cy="624548"/>
      </dsp:txXfrm>
    </dsp:sp>
    <dsp:sp modelId="{5C79551B-482D-459D-87B6-BD6CEDC3A0A5}">
      <dsp:nvSpPr>
        <dsp:cNvPr id="0" name=""/>
        <dsp:cNvSpPr/>
      </dsp:nvSpPr>
      <dsp:spPr>
        <a:xfrm>
          <a:off x="2411399" y="992"/>
          <a:ext cx="1326821" cy="663410"/>
        </a:xfrm>
        <a:prstGeom prst="roundRect">
          <a:avLst>
            <a:gd name="adj" fmla="val 10000"/>
          </a:avLst>
        </a:prstGeom>
        <a:solidFill>
          <a:srgbClr val="F8981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Change Management</a:t>
          </a:r>
        </a:p>
      </dsp:txBody>
      <dsp:txXfrm>
        <a:off x="2430830" y="20423"/>
        <a:ext cx="1287959" cy="624548"/>
      </dsp:txXfrm>
    </dsp:sp>
    <dsp:sp modelId="{39174654-DF0A-42BB-AC07-1C4E7C1DA388}">
      <dsp:nvSpPr>
        <dsp:cNvPr id="0" name=""/>
        <dsp:cNvSpPr/>
      </dsp:nvSpPr>
      <dsp:spPr>
        <a:xfrm>
          <a:off x="2544081"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F4EC58-F5B2-47CB-9E38-75CD051A35C5}">
      <dsp:nvSpPr>
        <dsp:cNvPr id="0" name=""/>
        <dsp:cNvSpPr/>
      </dsp:nvSpPr>
      <dsp:spPr>
        <a:xfrm>
          <a:off x="2676763"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Operations Manager</a:t>
          </a:r>
        </a:p>
      </dsp:txBody>
      <dsp:txXfrm>
        <a:off x="2696194" y="849687"/>
        <a:ext cx="1022595" cy="624548"/>
      </dsp:txXfrm>
    </dsp:sp>
    <dsp:sp modelId="{30F1E86A-0051-4F94-872A-6842641711E0}">
      <dsp:nvSpPr>
        <dsp:cNvPr id="0" name=""/>
        <dsp:cNvSpPr/>
      </dsp:nvSpPr>
      <dsp:spPr>
        <a:xfrm>
          <a:off x="2544081"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C11289-9E1E-4DCC-ABDD-ECCFD4ABACEE}">
      <dsp:nvSpPr>
        <dsp:cNvPr id="0" name=""/>
        <dsp:cNvSpPr/>
      </dsp:nvSpPr>
      <dsp:spPr>
        <a:xfrm>
          <a:off x="2676763"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QA Manager</a:t>
          </a:r>
        </a:p>
      </dsp:txBody>
      <dsp:txXfrm>
        <a:off x="2696194" y="1678950"/>
        <a:ext cx="1022595" cy="624548"/>
      </dsp:txXfrm>
    </dsp:sp>
    <dsp:sp modelId="{29A28D1C-ACFB-42DA-8675-63EFBD8E464C}">
      <dsp:nvSpPr>
        <dsp:cNvPr id="0" name=""/>
        <dsp:cNvSpPr/>
      </dsp:nvSpPr>
      <dsp:spPr>
        <a:xfrm>
          <a:off x="4069925" y="992"/>
          <a:ext cx="1326821" cy="663410"/>
        </a:xfrm>
        <a:prstGeom prst="roundRect">
          <a:avLst>
            <a:gd name="adj" fmla="val 10000"/>
          </a:avLst>
        </a:prstGeom>
        <a:solidFill>
          <a:srgbClr val="8200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Power Management</a:t>
          </a:r>
        </a:p>
      </dsp:txBody>
      <dsp:txXfrm>
        <a:off x="4089356" y="20423"/>
        <a:ext cx="1287959" cy="624548"/>
      </dsp:txXfrm>
    </dsp:sp>
    <dsp:sp modelId="{43FC0404-5499-4180-9B0F-E68A342ACE78}">
      <dsp:nvSpPr>
        <dsp:cNvPr id="0" name=""/>
        <dsp:cNvSpPr/>
      </dsp:nvSpPr>
      <dsp:spPr>
        <a:xfrm>
          <a:off x="4202608"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D4AF69-9DDE-48BA-81E6-7C752E9210CD}">
      <dsp:nvSpPr>
        <dsp:cNvPr id="0" name=""/>
        <dsp:cNvSpPr/>
      </dsp:nvSpPr>
      <dsp:spPr>
        <a:xfrm>
          <a:off x="4335290"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Power Manager</a:t>
          </a:r>
        </a:p>
      </dsp:txBody>
      <dsp:txXfrm>
        <a:off x="4354721" y="849687"/>
        <a:ext cx="1022595" cy="624548"/>
      </dsp:txXfrm>
    </dsp:sp>
    <dsp:sp modelId="{A89F116C-231C-40DB-9A5D-9656A96A1E8A}">
      <dsp:nvSpPr>
        <dsp:cNvPr id="0" name=""/>
        <dsp:cNvSpPr/>
      </dsp:nvSpPr>
      <dsp:spPr>
        <a:xfrm>
          <a:off x="4202608"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67106E-CD4F-48C5-8B26-716AC989BD23}">
      <dsp:nvSpPr>
        <dsp:cNvPr id="0" name=""/>
        <dsp:cNvSpPr/>
      </dsp:nvSpPr>
      <dsp:spPr>
        <a:xfrm>
          <a:off x="4335290"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Site Manager</a:t>
          </a:r>
        </a:p>
      </dsp:txBody>
      <dsp:txXfrm>
        <a:off x="4354721" y="1678950"/>
        <a:ext cx="1022595" cy="624548"/>
      </dsp:txXfrm>
    </dsp:sp>
    <dsp:sp modelId="{6966A9E6-F5EA-45C9-B111-E66443CBF3CD}">
      <dsp:nvSpPr>
        <dsp:cNvPr id="0" name=""/>
        <dsp:cNvSpPr/>
      </dsp:nvSpPr>
      <dsp:spPr>
        <a:xfrm>
          <a:off x="4202608" y="664403"/>
          <a:ext cx="132682" cy="2156084"/>
        </a:xfrm>
        <a:custGeom>
          <a:avLst/>
          <a:gdLst/>
          <a:ahLst/>
          <a:cxnLst/>
          <a:rect l="0" t="0" r="0" b="0"/>
          <a:pathLst>
            <a:path>
              <a:moveTo>
                <a:pt x="0" y="0"/>
              </a:moveTo>
              <a:lnTo>
                <a:pt x="0" y="2156084"/>
              </a:lnTo>
              <a:lnTo>
                <a:pt x="132682" y="21560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4BF972-3050-4104-8B4B-5503998A1BF0}">
      <dsp:nvSpPr>
        <dsp:cNvPr id="0" name=""/>
        <dsp:cNvSpPr/>
      </dsp:nvSpPr>
      <dsp:spPr>
        <a:xfrm>
          <a:off x="4335290" y="2488782"/>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Reservations Manager</a:t>
          </a:r>
        </a:p>
      </dsp:txBody>
      <dsp:txXfrm>
        <a:off x="4354721" y="2508213"/>
        <a:ext cx="1022595" cy="624548"/>
      </dsp:txXfrm>
    </dsp:sp>
    <dsp:sp modelId="{8B123AF9-245C-4FF5-AFAD-073B904427F8}">
      <dsp:nvSpPr>
        <dsp:cNvPr id="0" name=""/>
        <dsp:cNvSpPr/>
      </dsp:nvSpPr>
      <dsp:spPr>
        <a:xfrm>
          <a:off x="4202608" y="664403"/>
          <a:ext cx="132682" cy="2985348"/>
        </a:xfrm>
        <a:custGeom>
          <a:avLst/>
          <a:gdLst/>
          <a:ahLst/>
          <a:cxnLst/>
          <a:rect l="0" t="0" r="0" b="0"/>
          <a:pathLst>
            <a:path>
              <a:moveTo>
                <a:pt x="0" y="0"/>
              </a:moveTo>
              <a:lnTo>
                <a:pt x="0" y="2985348"/>
              </a:lnTo>
              <a:lnTo>
                <a:pt x="132682" y="2985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AA4E8C-37BB-4293-A460-665052C6C6BC}">
      <dsp:nvSpPr>
        <dsp:cNvPr id="0" name=""/>
        <dsp:cNvSpPr/>
      </dsp:nvSpPr>
      <dsp:spPr>
        <a:xfrm>
          <a:off x="4335290" y="331804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QA Manager</a:t>
          </a:r>
        </a:p>
      </dsp:txBody>
      <dsp:txXfrm>
        <a:off x="4354721" y="3337477"/>
        <a:ext cx="1022595" cy="624548"/>
      </dsp:txXfrm>
    </dsp:sp>
    <dsp:sp modelId="{94A0AB60-6C54-4570-ADE1-7965875CE40A}">
      <dsp:nvSpPr>
        <dsp:cNvPr id="0" name=""/>
        <dsp:cNvSpPr/>
      </dsp:nvSpPr>
      <dsp:spPr>
        <a:xfrm>
          <a:off x="5728452" y="992"/>
          <a:ext cx="1326821" cy="663410"/>
        </a:xfrm>
        <a:prstGeom prst="roundRect">
          <a:avLst>
            <a:gd name="adj" fmla="val 10000"/>
          </a:avLst>
        </a:prstGeom>
        <a:solidFill>
          <a:srgbClr val="003D7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Capacity Management</a:t>
          </a:r>
        </a:p>
      </dsp:txBody>
      <dsp:txXfrm>
        <a:off x="5747883" y="20423"/>
        <a:ext cx="1287959" cy="624548"/>
      </dsp:txXfrm>
    </dsp:sp>
    <dsp:sp modelId="{61AA6849-ECB3-439B-888B-4C1400AD24D2}">
      <dsp:nvSpPr>
        <dsp:cNvPr id="0" name=""/>
        <dsp:cNvSpPr/>
      </dsp:nvSpPr>
      <dsp:spPr>
        <a:xfrm>
          <a:off x="5861134"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481705-B553-40AC-B4CF-CAF6AE512A53}">
      <dsp:nvSpPr>
        <dsp:cNvPr id="0" name=""/>
        <dsp:cNvSpPr/>
      </dsp:nvSpPr>
      <dsp:spPr>
        <a:xfrm>
          <a:off x="5993816"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Site Manager</a:t>
          </a:r>
        </a:p>
      </dsp:txBody>
      <dsp:txXfrm>
        <a:off x="6013247" y="849687"/>
        <a:ext cx="1022595" cy="624548"/>
      </dsp:txXfrm>
    </dsp:sp>
    <dsp:sp modelId="{1D114232-6F23-4180-8F7A-50421A0D27D5}">
      <dsp:nvSpPr>
        <dsp:cNvPr id="0" name=""/>
        <dsp:cNvSpPr/>
      </dsp:nvSpPr>
      <dsp:spPr>
        <a:xfrm>
          <a:off x="5861134"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315A6B-A24F-4156-BB9A-600453862B70}">
      <dsp:nvSpPr>
        <dsp:cNvPr id="0" name=""/>
        <dsp:cNvSpPr/>
      </dsp:nvSpPr>
      <dsp:spPr>
        <a:xfrm>
          <a:off x="5993816"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Reservations Manager</a:t>
          </a:r>
        </a:p>
      </dsp:txBody>
      <dsp:txXfrm>
        <a:off x="6013247" y="1678950"/>
        <a:ext cx="1022595" cy="624548"/>
      </dsp:txXfrm>
    </dsp:sp>
    <dsp:sp modelId="{63F7EF8F-0911-4449-A06E-5284E9815423}">
      <dsp:nvSpPr>
        <dsp:cNvPr id="0" name=""/>
        <dsp:cNvSpPr/>
      </dsp:nvSpPr>
      <dsp:spPr>
        <a:xfrm>
          <a:off x="5861134" y="664403"/>
          <a:ext cx="132682" cy="2156084"/>
        </a:xfrm>
        <a:custGeom>
          <a:avLst/>
          <a:gdLst/>
          <a:ahLst/>
          <a:cxnLst/>
          <a:rect l="0" t="0" r="0" b="0"/>
          <a:pathLst>
            <a:path>
              <a:moveTo>
                <a:pt x="0" y="0"/>
              </a:moveTo>
              <a:lnTo>
                <a:pt x="0" y="2156084"/>
              </a:lnTo>
              <a:lnTo>
                <a:pt x="132682" y="21560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23B842-EDB4-4349-B3EF-441352FBB188}">
      <dsp:nvSpPr>
        <dsp:cNvPr id="0" name=""/>
        <dsp:cNvSpPr/>
      </dsp:nvSpPr>
      <dsp:spPr>
        <a:xfrm>
          <a:off x="5993816" y="2488782"/>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Operations Manager</a:t>
          </a:r>
        </a:p>
      </dsp:txBody>
      <dsp:txXfrm>
        <a:off x="6013247" y="2508213"/>
        <a:ext cx="1022595" cy="624548"/>
      </dsp:txXfrm>
    </dsp:sp>
    <dsp:sp modelId="{059A9DA5-F3D9-46ED-A652-BF35ABBC5C94}">
      <dsp:nvSpPr>
        <dsp:cNvPr id="0" name=""/>
        <dsp:cNvSpPr/>
      </dsp:nvSpPr>
      <dsp:spPr>
        <a:xfrm>
          <a:off x="7386979" y="992"/>
          <a:ext cx="1326821" cy="663410"/>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Cable Management</a:t>
          </a:r>
        </a:p>
      </dsp:txBody>
      <dsp:txXfrm>
        <a:off x="7406410" y="20423"/>
        <a:ext cx="1287959" cy="624548"/>
      </dsp:txXfrm>
    </dsp:sp>
    <dsp:sp modelId="{9CBBDA3E-FAE9-4E67-BCE9-0F1B478882AA}">
      <dsp:nvSpPr>
        <dsp:cNvPr id="0" name=""/>
        <dsp:cNvSpPr/>
      </dsp:nvSpPr>
      <dsp:spPr>
        <a:xfrm>
          <a:off x="7519661"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1987EF-D8AF-4461-AE8B-9CE6F7DD4FB2}">
      <dsp:nvSpPr>
        <dsp:cNvPr id="0" name=""/>
        <dsp:cNvSpPr/>
      </dsp:nvSpPr>
      <dsp:spPr>
        <a:xfrm>
          <a:off x="7652343"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Site Manager</a:t>
          </a:r>
        </a:p>
      </dsp:txBody>
      <dsp:txXfrm>
        <a:off x="7671774" y="849687"/>
        <a:ext cx="1022595" cy="624548"/>
      </dsp:txXfrm>
    </dsp:sp>
    <dsp:sp modelId="{63A0ABB9-EA4F-40B6-AD8A-F8BF02CF8B93}">
      <dsp:nvSpPr>
        <dsp:cNvPr id="0" name=""/>
        <dsp:cNvSpPr/>
      </dsp:nvSpPr>
      <dsp:spPr>
        <a:xfrm>
          <a:off x="7519661"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48DF4D-BC64-4BBE-ACDD-A500ABB300B5}">
      <dsp:nvSpPr>
        <dsp:cNvPr id="0" name=""/>
        <dsp:cNvSpPr/>
      </dsp:nvSpPr>
      <dsp:spPr>
        <a:xfrm>
          <a:off x="7652343"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Reservations Manager</a:t>
          </a:r>
        </a:p>
      </dsp:txBody>
      <dsp:txXfrm>
        <a:off x="7671774" y="1678950"/>
        <a:ext cx="1022595" cy="624548"/>
      </dsp:txXfrm>
    </dsp:sp>
    <dsp:sp modelId="{9417E523-6AB9-45C3-98A1-DD79E3611964}">
      <dsp:nvSpPr>
        <dsp:cNvPr id="0" name=""/>
        <dsp:cNvSpPr/>
      </dsp:nvSpPr>
      <dsp:spPr>
        <a:xfrm>
          <a:off x="7519661" y="664403"/>
          <a:ext cx="132682" cy="2156084"/>
        </a:xfrm>
        <a:custGeom>
          <a:avLst/>
          <a:gdLst/>
          <a:ahLst/>
          <a:cxnLst/>
          <a:rect l="0" t="0" r="0" b="0"/>
          <a:pathLst>
            <a:path>
              <a:moveTo>
                <a:pt x="0" y="0"/>
              </a:moveTo>
              <a:lnTo>
                <a:pt x="0" y="2156084"/>
              </a:lnTo>
              <a:lnTo>
                <a:pt x="132682" y="21560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4A5CB5-1167-4395-B53A-4C059E3A8F2C}">
      <dsp:nvSpPr>
        <dsp:cNvPr id="0" name=""/>
        <dsp:cNvSpPr/>
      </dsp:nvSpPr>
      <dsp:spPr>
        <a:xfrm>
          <a:off x="7652343" y="2488782"/>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Operations Manager</a:t>
          </a:r>
        </a:p>
      </dsp:txBody>
      <dsp:txXfrm>
        <a:off x="7671774" y="2508213"/>
        <a:ext cx="1022595" cy="624548"/>
      </dsp:txXfrm>
    </dsp:sp>
    <dsp:sp modelId="{F5C392F7-DD4C-4CE7-AB03-DD1BED2AEDBE}">
      <dsp:nvSpPr>
        <dsp:cNvPr id="0" name=""/>
        <dsp:cNvSpPr/>
      </dsp:nvSpPr>
      <dsp:spPr>
        <a:xfrm>
          <a:off x="9045506" y="992"/>
          <a:ext cx="1326821" cy="6634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Environmental Management</a:t>
          </a:r>
        </a:p>
      </dsp:txBody>
      <dsp:txXfrm>
        <a:off x="9064937" y="20423"/>
        <a:ext cx="1287959" cy="624548"/>
      </dsp:txXfrm>
    </dsp:sp>
    <dsp:sp modelId="{BF352A92-62E5-4CCA-8E6D-63F056D2E220}">
      <dsp:nvSpPr>
        <dsp:cNvPr id="0" name=""/>
        <dsp:cNvSpPr/>
      </dsp:nvSpPr>
      <dsp:spPr>
        <a:xfrm>
          <a:off x="9178188"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042715-4FE6-4A2B-B79E-AF6635BF0205}">
      <dsp:nvSpPr>
        <dsp:cNvPr id="0" name=""/>
        <dsp:cNvSpPr/>
      </dsp:nvSpPr>
      <dsp:spPr>
        <a:xfrm>
          <a:off x="9310870"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Site Manager</a:t>
          </a:r>
        </a:p>
      </dsp:txBody>
      <dsp:txXfrm>
        <a:off x="9330301" y="849687"/>
        <a:ext cx="1022595" cy="624548"/>
      </dsp:txXfrm>
    </dsp:sp>
    <dsp:sp modelId="{9DBAE7DA-5119-495F-B05A-C87B8574B8D7}">
      <dsp:nvSpPr>
        <dsp:cNvPr id="0" name=""/>
        <dsp:cNvSpPr/>
      </dsp:nvSpPr>
      <dsp:spPr>
        <a:xfrm>
          <a:off x="9178188"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B45D9-5914-4F0A-9604-641CE9AFBF1D}">
      <dsp:nvSpPr>
        <dsp:cNvPr id="0" name=""/>
        <dsp:cNvSpPr/>
      </dsp:nvSpPr>
      <dsp:spPr>
        <a:xfrm>
          <a:off x="9310870"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Power Manager</a:t>
          </a:r>
        </a:p>
      </dsp:txBody>
      <dsp:txXfrm>
        <a:off x="9330301" y="1678950"/>
        <a:ext cx="1022595" cy="6245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1FAA6-6918-4198-B01E-41927F8BEE1C}">
      <dsp:nvSpPr>
        <dsp:cNvPr id="0" name=""/>
        <dsp:cNvSpPr/>
      </dsp:nvSpPr>
      <dsp:spPr>
        <a:xfrm>
          <a:off x="752872" y="992"/>
          <a:ext cx="1326821" cy="663410"/>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Asset Management</a:t>
          </a:r>
        </a:p>
      </dsp:txBody>
      <dsp:txXfrm>
        <a:off x="772303" y="20423"/>
        <a:ext cx="1287959" cy="624548"/>
      </dsp:txXfrm>
    </dsp:sp>
    <dsp:sp modelId="{B198D2BA-CA5F-44EC-81B6-39EDFC8BBEAE}">
      <dsp:nvSpPr>
        <dsp:cNvPr id="0" name=""/>
        <dsp:cNvSpPr/>
      </dsp:nvSpPr>
      <dsp:spPr>
        <a:xfrm>
          <a:off x="885554"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CD9C26-431B-4F99-8E56-AEC642372A85}">
      <dsp:nvSpPr>
        <dsp:cNvPr id="0" name=""/>
        <dsp:cNvSpPr/>
      </dsp:nvSpPr>
      <dsp:spPr>
        <a:xfrm>
          <a:off x="1018236"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Scoping</a:t>
          </a:r>
        </a:p>
      </dsp:txBody>
      <dsp:txXfrm>
        <a:off x="1037667" y="849687"/>
        <a:ext cx="1022595" cy="624548"/>
      </dsp:txXfrm>
    </dsp:sp>
    <dsp:sp modelId="{A833E097-6447-4E32-AC44-73A9EBFA71D5}">
      <dsp:nvSpPr>
        <dsp:cNvPr id="0" name=""/>
        <dsp:cNvSpPr/>
      </dsp:nvSpPr>
      <dsp:spPr>
        <a:xfrm>
          <a:off x="885554"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BD8232-A7B2-45A0-86E6-1F17563649B7}">
      <dsp:nvSpPr>
        <dsp:cNvPr id="0" name=""/>
        <dsp:cNvSpPr/>
      </dsp:nvSpPr>
      <dsp:spPr>
        <a:xfrm>
          <a:off x="1018236"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Tools Training</a:t>
          </a:r>
        </a:p>
      </dsp:txBody>
      <dsp:txXfrm>
        <a:off x="1037667" y="1678950"/>
        <a:ext cx="1022595" cy="624548"/>
      </dsp:txXfrm>
    </dsp:sp>
    <dsp:sp modelId="{EC413F6E-E860-4781-BF29-D6168C1092DC}">
      <dsp:nvSpPr>
        <dsp:cNvPr id="0" name=""/>
        <dsp:cNvSpPr/>
      </dsp:nvSpPr>
      <dsp:spPr>
        <a:xfrm>
          <a:off x="885554" y="664403"/>
          <a:ext cx="132682" cy="2156084"/>
        </a:xfrm>
        <a:custGeom>
          <a:avLst/>
          <a:gdLst/>
          <a:ahLst/>
          <a:cxnLst/>
          <a:rect l="0" t="0" r="0" b="0"/>
          <a:pathLst>
            <a:path>
              <a:moveTo>
                <a:pt x="0" y="0"/>
              </a:moveTo>
              <a:lnTo>
                <a:pt x="0" y="2156084"/>
              </a:lnTo>
              <a:lnTo>
                <a:pt x="132682" y="21560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FA246F-C46A-434C-815F-81404295DD0D}">
      <dsp:nvSpPr>
        <dsp:cNvPr id="0" name=""/>
        <dsp:cNvSpPr/>
      </dsp:nvSpPr>
      <dsp:spPr>
        <a:xfrm>
          <a:off x="1018236" y="2488782"/>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Floor Plans</a:t>
          </a:r>
        </a:p>
      </dsp:txBody>
      <dsp:txXfrm>
        <a:off x="1037667" y="2508213"/>
        <a:ext cx="1022595" cy="624548"/>
      </dsp:txXfrm>
    </dsp:sp>
    <dsp:sp modelId="{B7D5C22E-FB97-483B-A609-CB4470B1F26D}">
      <dsp:nvSpPr>
        <dsp:cNvPr id="0" name=""/>
        <dsp:cNvSpPr/>
      </dsp:nvSpPr>
      <dsp:spPr>
        <a:xfrm>
          <a:off x="885554" y="664403"/>
          <a:ext cx="132682" cy="2985348"/>
        </a:xfrm>
        <a:custGeom>
          <a:avLst/>
          <a:gdLst/>
          <a:ahLst/>
          <a:cxnLst/>
          <a:rect l="0" t="0" r="0" b="0"/>
          <a:pathLst>
            <a:path>
              <a:moveTo>
                <a:pt x="0" y="0"/>
              </a:moveTo>
              <a:lnTo>
                <a:pt x="0" y="2985348"/>
              </a:lnTo>
              <a:lnTo>
                <a:pt x="132682" y="2985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06062-6C72-413C-9C92-021AADAAF46A}">
      <dsp:nvSpPr>
        <dsp:cNvPr id="0" name=""/>
        <dsp:cNvSpPr/>
      </dsp:nvSpPr>
      <dsp:spPr>
        <a:xfrm>
          <a:off x="1018236" y="331804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Data Migration</a:t>
          </a:r>
        </a:p>
      </dsp:txBody>
      <dsp:txXfrm>
        <a:off x="1037667" y="3337477"/>
        <a:ext cx="1022595" cy="624548"/>
      </dsp:txXfrm>
    </dsp:sp>
    <dsp:sp modelId="{0C5EDBE8-474E-434D-B521-7EEF3F8905F9}">
      <dsp:nvSpPr>
        <dsp:cNvPr id="0" name=""/>
        <dsp:cNvSpPr/>
      </dsp:nvSpPr>
      <dsp:spPr>
        <a:xfrm>
          <a:off x="885554" y="664403"/>
          <a:ext cx="132682" cy="3814611"/>
        </a:xfrm>
        <a:custGeom>
          <a:avLst/>
          <a:gdLst/>
          <a:ahLst/>
          <a:cxnLst/>
          <a:rect l="0" t="0" r="0" b="0"/>
          <a:pathLst>
            <a:path>
              <a:moveTo>
                <a:pt x="0" y="0"/>
              </a:moveTo>
              <a:lnTo>
                <a:pt x="0" y="3814611"/>
              </a:lnTo>
              <a:lnTo>
                <a:pt x="132682" y="381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50781-7BD6-4210-8606-1BC05221C4D4}">
      <dsp:nvSpPr>
        <dsp:cNvPr id="0" name=""/>
        <dsp:cNvSpPr/>
      </dsp:nvSpPr>
      <dsp:spPr>
        <a:xfrm>
          <a:off x="1018236" y="414730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Operations</a:t>
          </a:r>
        </a:p>
      </dsp:txBody>
      <dsp:txXfrm>
        <a:off x="1037667" y="4166740"/>
        <a:ext cx="1022595" cy="624548"/>
      </dsp:txXfrm>
    </dsp:sp>
    <dsp:sp modelId="{5C79551B-482D-459D-87B6-BD6CEDC3A0A5}">
      <dsp:nvSpPr>
        <dsp:cNvPr id="0" name=""/>
        <dsp:cNvSpPr/>
      </dsp:nvSpPr>
      <dsp:spPr>
        <a:xfrm>
          <a:off x="2411399" y="992"/>
          <a:ext cx="1326821" cy="663410"/>
        </a:xfrm>
        <a:prstGeom prst="roundRect">
          <a:avLst>
            <a:gd name="adj" fmla="val 10000"/>
          </a:avLst>
        </a:prstGeom>
        <a:solidFill>
          <a:srgbClr val="F8981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Change Management</a:t>
          </a:r>
        </a:p>
      </dsp:txBody>
      <dsp:txXfrm>
        <a:off x="2430830" y="20423"/>
        <a:ext cx="1287959" cy="624548"/>
      </dsp:txXfrm>
    </dsp:sp>
    <dsp:sp modelId="{39174654-DF0A-42BB-AC07-1C4E7C1DA388}">
      <dsp:nvSpPr>
        <dsp:cNvPr id="0" name=""/>
        <dsp:cNvSpPr/>
      </dsp:nvSpPr>
      <dsp:spPr>
        <a:xfrm>
          <a:off x="2544081"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F4EC58-F5B2-47CB-9E38-75CD051A35C5}">
      <dsp:nvSpPr>
        <dsp:cNvPr id="0" name=""/>
        <dsp:cNvSpPr/>
      </dsp:nvSpPr>
      <dsp:spPr>
        <a:xfrm>
          <a:off x="2676763"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Tenancy</a:t>
          </a:r>
        </a:p>
      </dsp:txBody>
      <dsp:txXfrm>
        <a:off x="2696194" y="849687"/>
        <a:ext cx="1022595" cy="624548"/>
      </dsp:txXfrm>
    </dsp:sp>
    <dsp:sp modelId="{14745AAB-5EC1-4836-B7C6-796DA1DADDEC}">
      <dsp:nvSpPr>
        <dsp:cNvPr id="0" name=""/>
        <dsp:cNvSpPr/>
      </dsp:nvSpPr>
      <dsp:spPr>
        <a:xfrm>
          <a:off x="2544081"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0835D3-B0FE-4446-8941-4AE405998C30}">
      <dsp:nvSpPr>
        <dsp:cNvPr id="0" name=""/>
        <dsp:cNvSpPr/>
      </dsp:nvSpPr>
      <dsp:spPr>
        <a:xfrm>
          <a:off x="2676763"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Workflows</a:t>
          </a:r>
        </a:p>
      </dsp:txBody>
      <dsp:txXfrm>
        <a:off x="2696194" y="1678950"/>
        <a:ext cx="1022595" cy="624548"/>
      </dsp:txXfrm>
    </dsp:sp>
    <dsp:sp modelId="{4E6FB16E-8973-4A47-A956-AF3DE6F6F8DC}">
      <dsp:nvSpPr>
        <dsp:cNvPr id="0" name=""/>
        <dsp:cNvSpPr/>
      </dsp:nvSpPr>
      <dsp:spPr>
        <a:xfrm>
          <a:off x="2544081" y="664403"/>
          <a:ext cx="132682" cy="2156084"/>
        </a:xfrm>
        <a:custGeom>
          <a:avLst/>
          <a:gdLst/>
          <a:ahLst/>
          <a:cxnLst/>
          <a:rect l="0" t="0" r="0" b="0"/>
          <a:pathLst>
            <a:path>
              <a:moveTo>
                <a:pt x="0" y="0"/>
              </a:moveTo>
              <a:lnTo>
                <a:pt x="0" y="2156084"/>
              </a:lnTo>
              <a:lnTo>
                <a:pt x="132682" y="21560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6B49C-4297-4C81-AFD7-12AB1BAF38AB}">
      <dsp:nvSpPr>
        <dsp:cNvPr id="0" name=""/>
        <dsp:cNvSpPr/>
      </dsp:nvSpPr>
      <dsp:spPr>
        <a:xfrm>
          <a:off x="2676763" y="2488782"/>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Automation</a:t>
          </a:r>
        </a:p>
      </dsp:txBody>
      <dsp:txXfrm>
        <a:off x="2696194" y="2508213"/>
        <a:ext cx="1022595" cy="624548"/>
      </dsp:txXfrm>
    </dsp:sp>
    <dsp:sp modelId="{F2694F82-E028-4566-A5C0-907D9AA3F5B5}">
      <dsp:nvSpPr>
        <dsp:cNvPr id="0" name=""/>
        <dsp:cNvSpPr/>
      </dsp:nvSpPr>
      <dsp:spPr>
        <a:xfrm>
          <a:off x="2544081" y="664403"/>
          <a:ext cx="132682" cy="2985348"/>
        </a:xfrm>
        <a:custGeom>
          <a:avLst/>
          <a:gdLst/>
          <a:ahLst/>
          <a:cxnLst/>
          <a:rect l="0" t="0" r="0" b="0"/>
          <a:pathLst>
            <a:path>
              <a:moveTo>
                <a:pt x="0" y="0"/>
              </a:moveTo>
              <a:lnTo>
                <a:pt x="0" y="2985348"/>
              </a:lnTo>
              <a:lnTo>
                <a:pt x="132682" y="2985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F645F6-637A-44AE-8667-29B747928B4B}">
      <dsp:nvSpPr>
        <dsp:cNvPr id="0" name=""/>
        <dsp:cNvSpPr/>
      </dsp:nvSpPr>
      <dsp:spPr>
        <a:xfrm>
          <a:off x="2676763" y="331804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Validations</a:t>
          </a:r>
        </a:p>
      </dsp:txBody>
      <dsp:txXfrm>
        <a:off x="2696194" y="3337477"/>
        <a:ext cx="1022595" cy="624548"/>
      </dsp:txXfrm>
    </dsp:sp>
    <dsp:sp modelId="{87FA4849-7DE9-4ACE-BC04-72D0129B364D}">
      <dsp:nvSpPr>
        <dsp:cNvPr id="0" name=""/>
        <dsp:cNvSpPr/>
      </dsp:nvSpPr>
      <dsp:spPr>
        <a:xfrm>
          <a:off x="2544081" y="664403"/>
          <a:ext cx="132682" cy="3814611"/>
        </a:xfrm>
        <a:custGeom>
          <a:avLst/>
          <a:gdLst/>
          <a:ahLst/>
          <a:cxnLst/>
          <a:rect l="0" t="0" r="0" b="0"/>
          <a:pathLst>
            <a:path>
              <a:moveTo>
                <a:pt x="0" y="0"/>
              </a:moveTo>
              <a:lnTo>
                <a:pt x="0" y="3814611"/>
              </a:lnTo>
              <a:lnTo>
                <a:pt x="132682" y="381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1E170E-9A54-441D-86CF-2DAD7D7CE7BD}">
      <dsp:nvSpPr>
        <dsp:cNvPr id="0" name=""/>
        <dsp:cNvSpPr/>
      </dsp:nvSpPr>
      <dsp:spPr>
        <a:xfrm>
          <a:off x="2676763" y="414730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Discovery</a:t>
          </a:r>
        </a:p>
      </dsp:txBody>
      <dsp:txXfrm>
        <a:off x="2696194" y="4166740"/>
        <a:ext cx="1022595" cy="624548"/>
      </dsp:txXfrm>
    </dsp:sp>
    <dsp:sp modelId="{29A28D1C-ACFB-42DA-8675-63EFBD8E464C}">
      <dsp:nvSpPr>
        <dsp:cNvPr id="0" name=""/>
        <dsp:cNvSpPr/>
      </dsp:nvSpPr>
      <dsp:spPr>
        <a:xfrm>
          <a:off x="4069925" y="992"/>
          <a:ext cx="1326821" cy="663410"/>
        </a:xfrm>
        <a:prstGeom prst="roundRect">
          <a:avLst>
            <a:gd name="adj" fmla="val 10000"/>
          </a:avLst>
        </a:prstGeom>
        <a:solidFill>
          <a:srgbClr val="8200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Power Management</a:t>
          </a:r>
        </a:p>
      </dsp:txBody>
      <dsp:txXfrm>
        <a:off x="4089356" y="20423"/>
        <a:ext cx="1287959" cy="624548"/>
      </dsp:txXfrm>
    </dsp:sp>
    <dsp:sp modelId="{43FC0404-5499-4180-9B0F-E68A342ACE78}">
      <dsp:nvSpPr>
        <dsp:cNvPr id="0" name=""/>
        <dsp:cNvSpPr/>
      </dsp:nvSpPr>
      <dsp:spPr>
        <a:xfrm>
          <a:off x="4202608"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D4AF69-9DDE-48BA-81E6-7C752E9210CD}">
      <dsp:nvSpPr>
        <dsp:cNvPr id="0" name=""/>
        <dsp:cNvSpPr/>
      </dsp:nvSpPr>
      <dsp:spPr>
        <a:xfrm>
          <a:off x="4335290"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Scoping</a:t>
          </a:r>
        </a:p>
      </dsp:txBody>
      <dsp:txXfrm>
        <a:off x="4354721" y="849687"/>
        <a:ext cx="1022595" cy="624548"/>
      </dsp:txXfrm>
    </dsp:sp>
    <dsp:sp modelId="{E2CE7214-3E07-40A7-934A-E7959C148BA9}">
      <dsp:nvSpPr>
        <dsp:cNvPr id="0" name=""/>
        <dsp:cNvSpPr/>
      </dsp:nvSpPr>
      <dsp:spPr>
        <a:xfrm>
          <a:off x="4202608"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C85E04-E59B-42F3-B82D-28F7FDFC20EC}">
      <dsp:nvSpPr>
        <dsp:cNvPr id="0" name=""/>
        <dsp:cNvSpPr/>
      </dsp:nvSpPr>
      <dsp:spPr>
        <a:xfrm>
          <a:off x="4335290"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a:t>Inventory</a:t>
          </a:r>
          <a:endParaRPr lang="en-US" sz="1300" b="1" kern="1200" dirty="0"/>
        </a:p>
      </dsp:txBody>
      <dsp:txXfrm>
        <a:off x="4354721" y="1678950"/>
        <a:ext cx="1022595" cy="624548"/>
      </dsp:txXfrm>
    </dsp:sp>
    <dsp:sp modelId="{B90568A1-C999-4596-A0AA-20C93AA136B0}">
      <dsp:nvSpPr>
        <dsp:cNvPr id="0" name=""/>
        <dsp:cNvSpPr/>
      </dsp:nvSpPr>
      <dsp:spPr>
        <a:xfrm>
          <a:off x="4202608" y="664403"/>
          <a:ext cx="132682" cy="2156084"/>
        </a:xfrm>
        <a:custGeom>
          <a:avLst/>
          <a:gdLst/>
          <a:ahLst/>
          <a:cxnLst/>
          <a:rect l="0" t="0" r="0" b="0"/>
          <a:pathLst>
            <a:path>
              <a:moveTo>
                <a:pt x="0" y="0"/>
              </a:moveTo>
              <a:lnTo>
                <a:pt x="0" y="2156084"/>
              </a:lnTo>
              <a:lnTo>
                <a:pt x="132682" y="21560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288223-CF44-46B3-A344-0A5040B66665}">
      <dsp:nvSpPr>
        <dsp:cNvPr id="0" name=""/>
        <dsp:cNvSpPr/>
      </dsp:nvSpPr>
      <dsp:spPr>
        <a:xfrm>
          <a:off x="4335290" y="2488782"/>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PDU Network</a:t>
          </a:r>
        </a:p>
      </dsp:txBody>
      <dsp:txXfrm>
        <a:off x="4354721" y="2508213"/>
        <a:ext cx="1022595" cy="624548"/>
      </dsp:txXfrm>
    </dsp:sp>
    <dsp:sp modelId="{6118425E-248E-4804-AC43-5BAA368B0966}">
      <dsp:nvSpPr>
        <dsp:cNvPr id="0" name=""/>
        <dsp:cNvSpPr/>
      </dsp:nvSpPr>
      <dsp:spPr>
        <a:xfrm>
          <a:off x="4202608" y="664403"/>
          <a:ext cx="132682" cy="2985348"/>
        </a:xfrm>
        <a:custGeom>
          <a:avLst/>
          <a:gdLst/>
          <a:ahLst/>
          <a:cxnLst/>
          <a:rect l="0" t="0" r="0" b="0"/>
          <a:pathLst>
            <a:path>
              <a:moveTo>
                <a:pt x="0" y="0"/>
              </a:moveTo>
              <a:lnTo>
                <a:pt x="0" y="2985348"/>
              </a:lnTo>
              <a:lnTo>
                <a:pt x="132682" y="2985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EC2234-B8BA-43E7-8879-7908CEE8ACDF}">
      <dsp:nvSpPr>
        <dsp:cNvPr id="0" name=""/>
        <dsp:cNvSpPr/>
      </dsp:nvSpPr>
      <dsp:spPr>
        <a:xfrm>
          <a:off x="4335290" y="331804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SNMP Polling</a:t>
          </a:r>
        </a:p>
      </dsp:txBody>
      <dsp:txXfrm>
        <a:off x="4354721" y="3337477"/>
        <a:ext cx="1022595" cy="624548"/>
      </dsp:txXfrm>
    </dsp:sp>
    <dsp:sp modelId="{E122F864-0C0C-4F86-9137-AE40BCA99C12}">
      <dsp:nvSpPr>
        <dsp:cNvPr id="0" name=""/>
        <dsp:cNvSpPr/>
      </dsp:nvSpPr>
      <dsp:spPr>
        <a:xfrm>
          <a:off x="4202608" y="664403"/>
          <a:ext cx="132682" cy="3814611"/>
        </a:xfrm>
        <a:custGeom>
          <a:avLst/>
          <a:gdLst/>
          <a:ahLst/>
          <a:cxnLst/>
          <a:rect l="0" t="0" r="0" b="0"/>
          <a:pathLst>
            <a:path>
              <a:moveTo>
                <a:pt x="0" y="0"/>
              </a:moveTo>
              <a:lnTo>
                <a:pt x="0" y="3814611"/>
              </a:lnTo>
              <a:lnTo>
                <a:pt x="132682" y="381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37BA76-DDF0-4B11-AC6F-23F495EA5946}">
      <dsp:nvSpPr>
        <dsp:cNvPr id="0" name=""/>
        <dsp:cNvSpPr/>
      </dsp:nvSpPr>
      <dsp:spPr>
        <a:xfrm>
          <a:off x="4335290" y="414730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Operations</a:t>
          </a:r>
        </a:p>
      </dsp:txBody>
      <dsp:txXfrm>
        <a:off x="4354721" y="4166740"/>
        <a:ext cx="1022595" cy="624548"/>
      </dsp:txXfrm>
    </dsp:sp>
    <dsp:sp modelId="{94A0AB60-6C54-4570-ADE1-7965875CE40A}">
      <dsp:nvSpPr>
        <dsp:cNvPr id="0" name=""/>
        <dsp:cNvSpPr/>
      </dsp:nvSpPr>
      <dsp:spPr>
        <a:xfrm>
          <a:off x="5728452" y="992"/>
          <a:ext cx="1326821" cy="663410"/>
        </a:xfrm>
        <a:prstGeom prst="roundRect">
          <a:avLst>
            <a:gd name="adj" fmla="val 10000"/>
          </a:avLst>
        </a:prstGeom>
        <a:solidFill>
          <a:srgbClr val="003D7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Capacity Management</a:t>
          </a:r>
        </a:p>
      </dsp:txBody>
      <dsp:txXfrm>
        <a:off x="5747883" y="20423"/>
        <a:ext cx="1287959" cy="624548"/>
      </dsp:txXfrm>
    </dsp:sp>
    <dsp:sp modelId="{61AA6849-ECB3-439B-888B-4C1400AD24D2}">
      <dsp:nvSpPr>
        <dsp:cNvPr id="0" name=""/>
        <dsp:cNvSpPr/>
      </dsp:nvSpPr>
      <dsp:spPr>
        <a:xfrm>
          <a:off x="5861134"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481705-B553-40AC-B4CF-CAF6AE512A53}">
      <dsp:nvSpPr>
        <dsp:cNvPr id="0" name=""/>
        <dsp:cNvSpPr/>
      </dsp:nvSpPr>
      <dsp:spPr>
        <a:xfrm>
          <a:off x="5993816"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Analytics</a:t>
          </a:r>
        </a:p>
      </dsp:txBody>
      <dsp:txXfrm>
        <a:off x="6013247" y="849687"/>
        <a:ext cx="1022595" cy="624548"/>
      </dsp:txXfrm>
    </dsp:sp>
    <dsp:sp modelId="{74BB1A53-90EF-446E-9B06-6F54A810B34D}">
      <dsp:nvSpPr>
        <dsp:cNvPr id="0" name=""/>
        <dsp:cNvSpPr/>
      </dsp:nvSpPr>
      <dsp:spPr>
        <a:xfrm>
          <a:off x="5861134"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12F60C-179B-40E4-81D7-A1DDE16AC4EC}">
      <dsp:nvSpPr>
        <dsp:cNvPr id="0" name=""/>
        <dsp:cNvSpPr/>
      </dsp:nvSpPr>
      <dsp:spPr>
        <a:xfrm>
          <a:off x="5993816"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Alerts</a:t>
          </a:r>
        </a:p>
      </dsp:txBody>
      <dsp:txXfrm>
        <a:off x="6013247" y="1678950"/>
        <a:ext cx="1022595" cy="624548"/>
      </dsp:txXfrm>
    </dsp:sp>
    <dsp:sp modelId="{C40C1FD9-59F8-4F85-8681-E8A4AA0AABC7}">
      <dsp:nvSpPr>
        <dsp:cNvPr id="0" name=""/>
        <dsp:cNvSpPr/>
      </dsp:nvSpPr>
      <dsp:spPr>
        <a:xfrm>
          <a:off x="5861134" y="664403"/>
          <a:ext cx="132682" cy="2156084"/>
        </a:xfrm>
        <a:custGeom>
          <a:avLst/>
          <a:gdLst/>
          <a:ahLst/>
          <a:cxnLst/>
          <a:rect l="0" t="0" r="0" b="0"/>
          <a:pathLst>
            <a:path>
              <a:moveTo>
                <a:pt x="0" y="0"/>
              </a:moveTo>
              <a:lnTo>
                <a:pt x="0" y="2156084"/>
              </a:lnTo>
              <a:lnTo>
                <a:pt x="132682" y="21560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A1A30B-0D64-406D-8A57-DB74786A0247}">
      <dsp:nvSpPr>
        <dsp:cNvPr id="0" name=""/>
        <dsp:cNvSpPr/>
      </dsp:nvSpPr>
      <dsp:spPr>
        <a:xfrm>
          <a:off x="5993816" y="2488782"/>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Reservations</a:t>
          </a:r>
        </a:p>
      </dsp:txBody>
      <dsp:txXfrm>
        <a:off x="6013247" y="2508213"/>
        <a:ext cx="1022595" cy="624548"/>
      </dsp:txXfrm>
    </dsp:sp>
    <dsp:sp modelId="{6FA2452B-6DF4-4909-BE60-9AD254D1482B}">
      <dsp:nvSpPr>
        <dsp:cNvPr id="0" name=""/>
        <dsp:cNvSpPr/>
      </dsp:nvSpPr>
      <dsp:spPr>
        <a:xfrm>
          <a:off x="5861134" y="664403"/>
          <a:ext cx="132682" cy="2985348"/>
        </a:xfrm>
        <a:custGeom>
          <a:avLst/>
          <a:gdLst/>
          <a:ahLst/>
          <a:cxnLst/>
          <a:rect l="0" t="0" r="0" b="0"/>
          <a:pathLst>
            <a:path>
              <a:moveTo>
                <a:pt x="0" y="0"/>
              </a:moveTo>
              <a:lnTo>
                <a:pt x="0" y="2985348"/>
              </a:lnTo>
              <a:lnTo>
                <a:pt x="132682" y="2985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E25315-6B1F-45CE-9205-5A402F0280F5}">
      <dsp:nvSpPr>
        <dsp:cNvPr id="0" name=""/>
        <dsp:cNvSpPr/>
      </dsp:nvSpPr>
      <dsp:spPr>
        <a:xfrm>
          <a:off x="5993816" y="331804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Forecasts</a:t>
          </a:r>
        </a:p>
      </dsp:txBody>
      <dsp:txXfrm>
        <a:off x="6013247" y="3337477"/>
        <a:ext cx="1022595" cy="624548"/>
      </dsp:txXfrm>
    </dsp:sp>
    <dsp:sp modelId="{059A9DA5-F3D9-46ED-A652-BF35ABBC5C94}">
      <dsp:nvSpPr>
        <dsp:cNvPr id="0" name=""/>
        <dsp:cNvSpPr/>
      </dsp:nvSpPr>
      <dsp:spPr>
        <a:xfrm>
          <a:off x="7386979" y="992"/>
          <a:ext cx="1326821" cy="663410"/>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Cable Management</a:t>
          </a:r>
        </a:p>
      </dsp:txBody>
      <dsp:txXfrm>
        <a:off x="7406410" y="20423"/>
        <a:ext cx="1287959" cy="624548"/>
      </dsp:txXfrm>
    </dsp:sp>
    <dsp:sp modelId="{9CBBDA3E-FAE9-4E67-BCE9-0F1B478882AA}">
      <dsp:nvSpPr>
        <dsp:cNvPr id="0" name=""/>
        <dsp:cNvSpPr/>
      </dsp:nvSpPr>
      <dsp:spPr>
        <a:xfrm>
          <a:off x="7519661"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1987EF-D8AF-4461-AE8B-9CE6F7DD4FB2}">
      <dsp:nvSpPr>
        <dsp:cNvPr id="0" name=""/>
        <dsp:cNvSpPr/>
      </dsp:nvSpPr>
      <dsp:spPr>
        <a:xfrm>
          <a:off x="7652343"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Discovery</a:t>
          </a:r>
        </a:p>
      </dsp:txBody>
      <dsp:txXfrm>
        <a:off x="7671774" y="849687"/>
        <a:ext cx="1022595" cy="624548"/>
      </dsp:txXfrm>
    </dsp:sp>
    <dsp:sp modelId="{AFC48E88-FD75-45E1-8E9C-CD049D38E5C8}">
      <dsp:nvSpPr>
        <dsp:cNvPr id="0" name=""/>
        <dsp:cNvSpPr/>
      </dsp:nvSpPr>
      <dsp:spPr>
        <a:xfrm>
          <a:off x="7519661"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7ED510-943D-4223-B76D-30222930EB31}">
      <dsp:nvSpPr>
        <dsp:cNvPr id="0" name=""/>
        <dsp:cNvSpPr/>
      </dsp:nvSpPr>
      <dsp:spPr>
        <a:xfrm>
          <a:off x="7652343"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Port Inventory</a:t>
          </a:r>
        </a:p>
      </dsp:txBody>
      <dsp:txXfrm>
        <a:off x="7671774" y="1678950"/>
        <a:ext cx="1022595" cy="624548"/>
      </dsp:txXfrm>
    </dsp:sp>
    <dsp:sp modelId="{EE840DBA-E569-47FD-8654-3E2E7449D2DE}">
      <dsp:nvSpPr>
        <dsp:cNvPr id="0" name=""/>
        <dsp:cNvSpPr/>
      </dsp:nvSpPr>
      <dsp:spPr>
        <a:xfrm>
          <a:off x="7519661" y="664403"/>
          <a:ext cx="132682" cy="2156084"/>
        </a:xfrm>
        <a:custGeom>
          <a:avLst/>
          <a:gdLst/>
          <a:ahLst/>
          <a:cxnLst/>
          <a:rect l="0" t="0" r="0" b="0"/>
          <a:pathLst>
            <a:path>
              <a:moveTo>
                <a:pt x="0" y="0"/>
              </a:moveTo>
              <a:lnTo>
                <a:pt x="0" y="2156084"/>
              </a:lnTo>
              <a:lnTo>
                <a:pt x="132682" y="21560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F2B110-45CF-4FFD-8934-CA79AABB7856}">
      <dsp:nvSpPr>
        <dsp:cNvPr id="0" name=""/>
        <dsp:cNvSpPr/>
      </dsp:nvSpPr>
      <dsp:spPr>
        <a:xfrm>
          <a:off x="7652343" y="2488782"/>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NIC/HBA Configuration</a:t>
          </a:r>
        </a:p>
      </dsp:txBody>
      <dsp:txXfrm>
        <a:off x="7671774" y="2508213"/>
        <a:ext cx="1022595" cy="624548"/>
      </dsp:txXfrm>
    </dsp:sp>
    <dsp:sp modelId="{0CF673BD-507A-481F-B041-DF06757DC3D3}">
      <dsp:nvSpPr>
        <dsp:cNvPr id="0" name=""/>
        <dsp:cNvSpPr/>
      </dsp:nvSpPr>
      <dsp:spPr>
        <a:xfrm>
          <a:off x="7519661" y="664403"/>
          <a:ext cx="132682" cy="2985348"/>
        </a:xfrm>
        <a:custGeom>
          <a:avLst/>
          <a:gdLst/>
          <a:ahLst/>
          <a:cxnLst/>
          <a:rect l="0" t="0" r="0" b="0"/>
          <a:pathLst>
            <a:path>
              <a:moveTo>
                <a:pt x="0" y="0"/>
              </a:moveTo>
              <a:lnTo>
                <a:pt x="0" y="2985348"/>
              </a:lnTo>
              <a:lnTo>
                <a:pt x="132682" y="2985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EB2833-DA8C-472C-9A32-FEF4B09E777F}">
      <dsp:nvSpPr>
        <dsp:cNvPr id="0" name=""/>
        <dsp:cNvSpPr/>
      </dsp:nvSpPr>
      <dsp:spPr>
        <a:xfrm>
          <a:off x="7652343" y="331804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Switch-Port Map</a:t>
          </a:r>
        </a:p>
      </dsp:txBody>
      <dsp:txXfrm>
        <a:off x="7671774" y="3337477"/>
        <a:ext cx="1022595" cy="624548"/>
      </dsp:txXfrm>
    </dsp:sp>
    <dsp:sp modelId="{695ED570-5B1C-4CD2-8D4D-43E6E6389A38}">
      <dsp:nvSpPr>
        <dsp:cNvPr id="0" name=""/>
        <dsp:cNvSpPr/>
      </dsp:nvSpPr>
      <dsp:spPr>
        <a:xfrm>
          <a:off x="7519661" y="664403"/>
          <a:ext cx="132682" cy="3814611"/>
        </a:xfrm>
        <a:custGeom>
          <a:avLst/>
          <a:gdLst/>
          <a:ahLst/>
          <a:cxnLst/>
          <a:rect l="0" t="0" r="0" b="0"/>
          <a:pathLst>
            <a:path>
              <a:moveTo>
                <a:pt x="0" y="0"/>
              </a:moveTo>
              <a:lnTo>
                <a:pt x="0" y="3814611"/>
              </a:lnTo>
              <a:lnTo>
                <a:pt x="132682" y="3814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B8701A-7878-4B10-B195-DEA280EE4C48}">
      <dsp:nvSpPr>
        <dsp:cNvPr id="0" name=""/>
        <dsp:cNvSpPr/>
      </dsp:nvSpPr>
      <dsp:spPr>
        <a:xfrm>
          <a:off x="7652343" y="414730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DNS Validation</a:t>
          </a:r>
        </a:p>
      </dsp:txBody>
      <dsp:txXfrm>
        <a:off x="7671774" y="4166740"/>
        <a:ext cx="1022595" cy="624548"/>
      </dsp:txXfrm>
    </dsp:sp>
    <dsp:sp modelId="{F5C392F7-DD4C-4CE7-AB03-DD1BED2AEDBE}">
      <dsp:nvSpPr>
        <dsp:cNvPr id="0" name=""/>
        <dsp:cNvSpPr/>
      </dsp:nvSpPr>
      <dsp:spPr>
        <a:xfrm>
          <a:off x="9045506" y="992"/>
          <a:ext cx="1326821" cy="6634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Environmental Management</a:t>
          </a:r>
        </a:p>
      </dsp:txBody>
      <dsp:txXfrm>
        <a:off x="9064937" y="20423"/>
        <a:ext cx="1287959" cy="624548"/>
      </dsp:txXfrm>
    </dsp:sp>
    <dsp:sp modelId="{BF352A92-62E5-4CCA-8E6D-63F056D2E220}">
      <dsp:nvSpPr>
        <dsp:cNvPr id="0" name=""/>
        <dsp:cNvSpPr/>
      </dsp:nvSpPr>
      <dsp:spPr>
        <a:xfrm>
          <a:off x="9178188" y="664403"/>
          <a:ext cx="132682" cy="497558"/>
        </a:xfrm>
        <a:custGeom>
          <a:avLst/>
          <a:gdLst/>
          <a:ahLst/>
          <a:cxnLst/>
          <a:rect l="0" t="0" r="0" b="0"/>
          <a:pathLst>
            <a:path>
              <a:moveTo>
                <a:pt x="0" y="0"/>
              </a:moveTo>
              <a:lnTo>
                <a:pt x="0" y="497558"/>
              </a:lnTo>
              <a:lnTo>
                <a:pt x="132682" y="4975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042715-4FE6-4A2B-B79E-AF6635BF0205}">
      <dsp:nvSpPr>
        <dsp:cNvPr id="0" name=""/>
        <dsp:cNvSpPr/>
      </dsp:nvSpPr>
      <dsp:spPr>
        <a:xfrm>
          <a:off x="9310870" y="83025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Sensor Network</a:t>
          </a:r>
        </a:p>
      </dsp:txBody>
      <dsp:txXfrm>
        <a:off x="9330301" y="849687"/>
        <a:ext cx="1022595" cy="624548"/>
      </dsp:txXfrm>
    </dsp:sp>
    <dsp:sp modelId="{4BF0704B-B51F-4B52-8088-879EBFE6B5E3}">
      <dsp:nvSpPr>
        <dsp:cNvPr id="0" name=""/>
        <dsp:cNvSpPr/>
      </dsp:nvSpPr>
      <dsp:spPr>
        <a:xfrm>
          <a:off x="9178188" y="664403"/>
          <a:ext cx="132682" cy="1326821"/>
        </a:xfrm>
        <a:custGeom>
          <a:avLst/>
          <a:gdLst/>
          <a:ahLst/>
          <a:cxnLst/>
          <a:rect l="0" t="0" r="0" b="0"/>
          <a:pathLst>
            <a:path>
              <a:moveTo>
                <a:pt x="0" y="0"/>
              </a:moveTo>
              <a:lnTo>
                <a:pt x="0" y="1326821"/>
              </a:lnTo>
              <a:lnTo>
                <a:pt x="132682" y="13268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272845-045C-4206-B2E8-7B2F2B5BE8A4}">
      <dsp:nvSpPr>
        <dsp:cNvPr id="0" name=""/>
        <dsp:cNvSpPr/>
      </dsp:nvSpPr>
      <dsp:spPr>
        <a:xfrm>
          <a:off x="9310870" y="1659519"/>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Monitoring</a:t>
          </a:r>
        </a:p>
      </dsp:txBody>
      <dsp:txXfrm>
        <a:off x="9330301" y="1678950"/>
        <a:ext cx="1022595" cy="624548"/>
      </dsp:txXfrm>
    </dsp:sp>
    <dsp:sp modelId="{D7A02F86-E383-4289-B21E-0D8597D277A3}">
      <dsp:nvSpPr>
        <dsp:cNvPr id="0" name=""/>
        <dsp:cNvSpPr/>
      </dsp:nvSpPr>
      <dsp:spPr>
        <a:xfrm>
          <a:off x="9178188" y="664403"/>
          <a:ext cx="132682" cy="2156084"/>
        </a:xfrm>
        <a:custGeom>
          <a:avLst/>
          <a:gdLst/>
          <a:ahLst/>
          <a:cxnLst/>
          <a:rect l="0" t="0" r="0" b="0"/>
          <a:pathLst>
            <a:path>
              <a:moveTo>
                <a:pt x="0" y="0"/>
              </a:moveTo>
              <a:lnTo>
                <a:pt x="0" y="2156084"/>
              </a:lnTo>
              <a:lnTo>
                <a:pt x="132682" y="21560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49D33-C96A-45B0-BFC5-E2F87C518E8E}">
      <dsp:nvSpPr>
        <dsp:cNvPr id="0" name=""/>
        <dsp:cNvSpPr/>
      </dsp:nvSpPr>
      <dsp:spPr>
        <a:xfrm>
          <a:off x="9310870" y="2488782"/>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Alerts</a:t>
          </a:r>
        </a:p>
      </dsp:txBody>
      <dsp:txXfrm>
        <a:off x="9330301" y="2508213"/>
        <a:ext cx="1022595" cy="624548"/>
      </dsp:txXfrm>
    </dsp:sp>
    <dsp:sp modelId="{625AE3A1-D952-4D18-8178-13A9FCB946DB}">
      <dsp:nvSpPr>
        <dsp:cNvPr id="0" name=""/>
        <dsp:cNvSpPr/>
      </dsp:nvSpPr>
      <dsp:spPr>
        <a:xfrm>
          <a:off x="9178188" y="664403"/>
          <a:ext cx="132682" cy="2985348"/>
        </a:xfrm>
        <a:custGeom>
          <a:avLst/>
          <a:gdLst/>
          <a:ahLst/>
          <a:cxnLst/>
          <a:rect l="0" t="0" r="0" b="0"/>
          <a:pathLst>
            <a:path>
              <a:moveTo>
                <a:pt x="0" y="0"/>
              </a:moveTo>
              <a:lnTo>
                <a:pt x="0" y="2985348"/>
              </a:lnTo>
              <a:lnTo>
                <a:pt x="132682" y="2985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BF36BC-9D57-4F11-8741-8C8F55EC82BF}">
      <dsp:nvSpPr>
        <dsp:cNvPr id="0" name=""/>
        <dsp:cNvSpPr/>
      </dsp:nvSpPr>
      <dsp:spPr>
        <a:xfrm>
          <a:off x="9310870" y="3318046"/>
          <a:ext cx="1061457" cy="6634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Analytics</a:t>
          </a:r>
        </a:p>
      </dsp:txBody>
      <dsp:txXfrm>
        <a:off x="9330301" y="3337477"/>
        <a:ext cx="1022595" cy="6245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95576-6074-476D-A5FA-529F29AD3F47}">
      <dsp:nvSpPr>
        <dsp:cNvPr id="0" name=""/>
        <dsp:cNvSpPr/>
      </dsp:nvSpPr>
      <dsp:spPr>
        <a:xfrm>
          <a:off x="6307" y="407378"/>
          <a:ext cx="1423076" cy="67484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b="1" kern="1200" dirty="0"/>
            <a:t>Scoping</a:t>
          </a:r>
        </a:p>
        <a:p>
          <a:pPr marL="0" lvl="0" indent="0" algn="l" defTabSz="488950">
            <a:lnSpc>
              <a:spcPct val="90000"/>
            </a:lnSpc>
            <a:spcBef>
              <a:spcPct val="0"/>
            </a:spcBef>
            <a:spcAft>
              <a:spcPct val="35000"/>
            </a:spcAft>
            <a:buNone/>
          </a:pPr>
          <a:r>
            <a:rPr lang="en-US" sz="800" b="1" kern="1200" dirty="0"/>
            <a:t>(1 week)</a:t>
          </a:r>
        </a:p>
      </dsp:txBody>
      <dsp:txXfrm>
        <a:off x="6307" y="407378"/>
        <a:ext cx="1423076" cy="449896"/>
      </dsp:txXfrm>
    </dsp:sp>
    <dsp:sp modelId="{634372BE-EF46-48E3-8BEB-C42C974C11E8}">
      <dsp:nvSpPr>
        <dsp:cNvPr id="0" name=""/>
        <dsp:cNvSpPr/>
      </dsp:nvSpPr>
      <dsp:spPr>
        <a:xfrm>
          <a:off x="430411" y="1084924"/>
          <a:ext cx="1423076" cy="1416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Roles</a:t>
          </a:r>
        </a:p>
        <a:p>
          <a:pPr marL="114300" lvl="1" indent="-114300" algn="l" defTabSz="622300">
            <a:lnSpc>
              <a:spcPct val="90000"/>
            </a:lnSpc>
            <a:spcBef>
              <a:spcPct val="0"/>
            </a:spcBef>
            <a:spcAft>
              <a:spcPct val="15000"/>
            </a:spcAft>
            <a:buChar char="•"/>
          </a:pPr>
          <a:r>
            <a:rPr lang="en-US" sz="1400" kern="1200" dirty="0"/>
            <a:t>Schedule</a:t>
          </a:r>
        </a:p>
        <a:p>
          <a:pPr marL="114300" lvl="1" indent="-114300" algn="l" defTabSz="622300">
            <a:lnSpc>
              <a:spcPct val="90000"/>
            </a:lnSpc>
            <a:spcBef>
              <a:spcPct val="0"/>
            </a:spcBef>
            <a:spcAft>
              <a:spcPct val="15000"/>
            </a:spcAft>
            <a:buChar char="•"/>
          </a:pPr>
          <a:r>
            <a:rPr lang="en-US" sz="1400" kern="1200" dirty="0"/>
            <a:t>Data-Sources</a:t>
          </a:r>
        </a:p>
      </dsp:txBody>
      <dsp:txXfrm>
        <a:off x="471902" y="1126415"/>
        <a:ext cx="1340094" cy="1333632"/>
      </dsp:txXfrm>
    </dsp:sp>
    <dsp:sp modelId="{42027194-FFD8-4AA8-8F06-92555BB188DE}">
      <dsp:nvSpPr>
        <dsp:cNvPr id="0" name=""/>
        <dsp:cNvSpPr/>
      </dsp:nvSpPr>
      <dsp:spPr>
        <a:xfrm>
          <a:off x="1645116" y="455174"/>
          <a:ext cx="457354" cy="354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645116" y="526035"/>
        <a:ext cx="351063" cy="212582"/>
      </dsp:txXfrm>
    </dsp:sp>
    <dsp:sp modelId="{C95241FA-FEF0-428F-9DE8-46C1325DBE66}">
      <dsp:nvSpPr>
        <dsp:cNvPr id="0" name=""/>
        <dsp:cNvSpPr/>
      </dsp:nvSpPr>
      <dsp:spPr>
        <a:xfrm>
          <a:off x="2292316" y="407378"/>
          <a:ext cx="1423076" cy="67484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b="1" kern="1200" dirty="0"/>
            <a:t>Tools</a:t>
          </a:r>
        </a:p>
        <a:p>
          <a:pPr marL="0" lvl="0" indent="0" algn="l" defTabSz="488950">
            <a:lnSpc>
              <a:spcPct val="90000"/>
            </a:lnSpc>
            <a:spcBef>
              <a:spcPct val="0"/>
            </a:spcBef>
            <a:spcAft>
              <a:spcPct val="35000"/>
            </a:spcAft>
            <a:buNone/>
          </a:pPr>
          <a:r>
            <a:rPr lang="en-US" sz="800" b="1" kern="1200" dirty="0"/>
            <a:t>(1 week)</a:t>
          </a:r>
        </a:p>
      </dsp:txBody>
      <dsp:txXfrm>
        <a:off x="2292316" y="407378"/>
        <a:ext cx="1423076" cy="449896"/>
      </dsp:txXfrm>
    </dsp:sp>
    <dsp:sp modelId="{2761BB01-B356-46B8-B1AD-122B99BC888A}">
      <dsp:nvSpPr>
        <dsp:cNvPr id="0" name=""/>
        <dsp:cNvSpPr/>
      </dsp:nvSpPr>
      <dsp:spPr>
        <a:xfrm>
          <a:off x="2684899" y="1077190"/>
          <a:ext cx="1423076" cy="1416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NLyte</a:t>
          </a:r>
        </a:p>
        <a:p>
          <a:pPr marL="114300" lvl="1" indent="-114300" algn="l" defTabSz="622300">
            <a:lnSpc>
              <a:spcPct val="90000"/>
            </a:lnSpc>
            <a:spcBef>
              <a:spcPct val="0"/>
            </a:spcBef>
            <a:spcAft>
              <a:spcPct val="15000"/>
            </a:spcAft>
            <a:buChar char="•"/>
          </a:pPr>
          <a:r>
            <a:rPr lang="en-US" sz="1400" kern="1200" dirty="0"/>
            <a:t>Tools VM</a:t>
          </a:r>
        </a:p>
        <a:p>
          <a:pPr marL="114300" lvl="1" indent="-114300" algn="l" defTabSz="622300">
            <a:lnSpc>
              <a:spcPct val="90000"/>
            </a:lnSpc>
            <a:spcBef>
              <a:spcPct val="0"/>
            </a:spcBef>
            <a:spcAft>
              <a:spcPct val="15000"/>
            </a:spcAft>
            <a:buChar char="•"/>
          </a:pPr>
          <a:r>
            <a:rPr lang="en-US" sz="1400" kern="1200" dirty="0"/>
            <a:t>Access</a:t>
          </a:r>
        </a:p>
        <a:p>
          <a:pPr marL="114300" lvl="1" indent="-114300" algn="l" defTabSz="622300">
            <a:lnSpc>
              <a:spcPct val="90000"/>
            </a:lnSpc>
            <a:spcBef>
              <a:spcPct val="0"/>
            </a:spcBef>
            <a:spcAft>
              <a:spcPct val="15000"/>
            </a:spcAft>
            <a:buChar char="•"/>
          </a:pPr>
          <a:r>
            <a:rPr lang="en-US" sz="1400" kern="1200" dirty="0"/>
            <a:t>Training</a:t>
          </a:r>
        </a:p>
      </dsp:txBody>
      <dsp:txXfrm>
        <a:off x="2726390" y="1118681"/>
        <a:ext cx="1340094" cy="1333632"/>
      </dsp:txXfrm>
    </dsp:sp>
    <dsp:sp modelId="{0551BE72-2F65-4908-BF86-74E3D9A2DF41}">
      <dsp:nvSpPr>
        <dsp:cNvPr id="0" name=""/>
        <dsp:cNvSpPr/>
      </dsp:nvSpPr>
      <dsp:spPr>
        <a:xfrm>
          <a:off x="3931125" y="455174"/>
          <a:ext cx="457354" cy="354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931125" y="526035"/>
        <a:ext cx="351063" cy="212582"/>
      </dsp:txXfrm>
    </dsp:sp>
    <dsp:sp modelId="{2D9278B0-CE6B-4DF6-AB76-DB20538DB9B2}">
      <dsp:nvSpPr>
        <dsp:cNvPr id="0" name=""/>
        <dsp:cNvSpPr/>
      </dsp:nvSpPr>
      <dsp:spPr>
        <a:xfrm>
          <a:off x="4578325" y="407378"/>
          <a:ext cx="1423076" cy="67484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b="1" kern="1200" dirty="0"/>
            <a:t>Floor Plans</a:t>
          </a:r>
        </a:p>
        <a:p>
          <a:pPr marL="0" lvl="0" indent="0" algn="l" defTabSz="488950">
            <a:lnSpc>
              <a:spcPct val="90000"/>
            </a:lnSpc>
            <a:spcBef>
              <a:spcPct val="0"/>
            </a:spcBef>
            <a:spcAft>
              <a:spcPct val="35000"/>
            </a:spcAft>
            <a:buNone/>
          </a:pPr>
          <a:r>
            <a:rPr lang="en-US" sz="800" b="1" kern="1200" dirty="0"/>
            <a:t>(2 weeks)</a:t>
          </a:r>
        </a:p>
      </dsp:txBody>
      <dsp:txXfrm>
        <a:off x="4578325" y="407378"/>
        <a:ext cx="1423076" cy="449896"/>
      </dsp:txXfrm>
    </dsp:sp>
    <dsp:sp modelId="{4A397B69-66A3-4BFF-99D5-06C96C2E239E}">
      <dsp:nvSpPr>
        <dsp:cNvPr id="0" name=""/>
        <dsp:cNvSpPr/>
      </dsp:nvSpPr>
      <dsp:spPr>
        <a:xfrm>
          <a:off x="5009985" y="1063774"/>
          <a:ext cx="1423076" cy="1416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CAD Import</a:t>
          </a:r>
        </a:p>
        <a:p>
          <a:pPr marL="114300" lvl="1" indent="-114300" algn="l" defTabSz="622300">
            <a:lnSpc>
              <a:spcPct val="90000"/>
            </a:lnSpc>
            <a:spcBef>
              <a:spcPct val="0"/>
            </a:spcBef>
            <a:spcAft>
              <a:spcPct val="15000"/>
            </a:spcAft>
            <a:buChar char="•"/>
          </a:pPr>
          <a:r>
            <a:rPr lang="en-US" sz="1400" kern="1200" dirty="0"/>
            <a:t>Cabinets</a:t>
          </a:r>
        </a:p>
      </dsp:txBody>
      <dsp:txXfrm>
        <a:off x="5051476" y="1105265"/>
        <a:ext cx="1340094" cy="1333632"/>
      </dsp:txXfrm>
    </dsp:sp>
    <dsp:sp modelId="{EE936C35-03DE-4E0E-A783-7D6FE8DAB530}">
      <dsp:nvSpPr>
        <dsp:cNvPr id="0" name=""/>
        <dsp:cNvSpPr/>
      </dsp:nvSpPr>
      <dsp:spPr>
        <a:xfrm>
          <a:off x="6217134" y="455174"/>
          <a:ext cx="457354" cy="354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217134" y="526035"/>
        <a:ext cx="351063" cy="212582"/>
      </dsp:txXfrm>
    </dsp:sp>
    <dsp:sp modelId="{576B7D44-DBC3-48CE-9DE8-1944D9444383}">
      <dsp:nvSpPr>
        <dsp:cNvPr id="0" name=""/>
        <dsp:cNvSpPr/>
      </dsp:nvSpPr>
      <dsp:spPr>
        <a:xfrm>
          <a:off x="6864334" y="407378"/>
          <a:ext cx="1423076" cy="67484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b="1" kern="1200" dirty="0"/>
            <a:t>Migration</a:t>
          </a:r>
        </a:p>
        <a:p>
          <a:pPr marL="0" lvl="0" indent="0" algn="l" defTabSz="488950">
            <a:lnSpc>
              <a:spcPct val="90000"/>
            </a:lnSpc>
            <a:spcBef>
              <a:spcPct val="0"/>
            </a:spcBef>
            <a:spcAft>
              <a:spcPct val="35000"/>
            </a:spcAft>
            <a:buNone/>
          </a:pPr>
          <a:r>
            <a:rPr lang="en-US" sz="800" b="1" kern="1200" dirty="0"/>
            <a:t>(1-N weeks)</a:t>
          </a:r>
        </a:p>
      </dsp:txBody>
      <dsp:txXfrm>
        <a:off x="6864334" y="407378"/>
        <a:ext cx="1423076" cy="449896"/>
      </dsp:txXfrm>
    </dsp:sp>
    <dsp:sp modelId="{A25E4217-9273-4696-B6D5-4CDBD8640BE0}">
      <dsp:nvSpPr>
        <dsp:cNvPr id="0" name=""/>
        <dsp:cNvSpPr/>
      </dsp:nvSpPr>
      <dsp:spPr>
        <a:xfrm>
          <a:off x="7282119" y="1063264"/>
          <a:ext cx="1423076" cy="1416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Cleaning</a:t>
          </a:r>
        </a:p>
        <a:p>
          <a:pPr marL="114300" lvl="1" indent="-114300" algn="l" defTabSz="622300">
            <a:lnSpc>
              <a:spcPct val="90000"/>
            </a:lnSpc>
            <a:spcBef>
              <a:spcPct val="0"/>
            </a:spcBef>
            <a:spcAft>
              <a:spcPct val="15000"/>
            </a:spcAft>
            <a:buChar char="•"/>
          </a:pPr>
          <a:r>
            <a:rPr lang="en-US" sz="1400" kern="1200" dirty="0"/>
            <a:t>Mapping</a:t>
          </a:r>
        </a:p>
        <a:p>
          <a:pPr marL="114300" lvl="1" indent="-114300" algn="l" defTabSz="622300">
            <a:lnSpc>
              <a:spcPct val="90000"/>
            </a:lnSpc>
            <a:spcBef>
              <a:spcPct val="0"/>
            </a:spcBef>
            <a:spcAft>
              <a:spcPct val="15000"/>
            </a:spcAft>
            <a:buChar char="•"/>
          </a:pPr>
          <a:r>
            <a:rPr lang="en-US" sz="1400" kern="1200" dirty="0"/>
            <a:t>Import</a:t>
          </a:r>
        </a:p>
        <a:p>
          <a:pPr marL="114300" lvl="1" indent="-114300" algn="l" defTabSz="622300">
            <a:lnSpc>
              <a:spcPct val="90000"/>
            </a:lnSpc>
            <a:spcBef>
              <a:spcPct val="0"/>
            </a:spcBef>
            <a:spcAft>
              <a:spcPct val="15000"/>
            </a:spcAft>
            <a:buChar char="•"/>
          </a:pPr>
          <a:r>
            <a:rPr lang="en-US" sz="1400" kern="1200" dirty="0"/>
            <a:t>Validations</a:t>
          </a:r>
        </a:p>
        <a:p>
          <a:pPr marL="114300" lvl="1" indent="-114300" algn="l" defTabSz="622300">
            <a:lnSpc>
              <a:spcPct val="90000"/>
            </a:lnSpc>
            <a:spcBef>
              <a:spcPct val="0"/>
            </a:spcBef>
            <a:spcAft>
              <a:spcPct val="15000"/>
            </a:spcAft>
            <a:buChar char="•"/>
          </a:pPr>
          <a:r>
            <a:rPr lang="en-US" sz="1400" kern="1200" dirty="0"/>
            <a:t>Exceptions</a:t>
          </a:r>
        </a:p>
      </dsp:txBody>
      <dsp:txXfrm>
        <a:off x="7323610" y="1104755"/>
        <a:ext cx="1340094" cy="1333632"/>
      </dsp:txXfrm>
    </dsp:sp>
    <dsp:sp modelId="{FA773392-37AE-406E-8011-067F575F013B}">
      <dsp:nvSpPr>
        <dsp:cNvPr id="0" name=""/>
        <dsp:cNvSpPr/>
      </dsp:nvSpPr>
      <dsp:spPr>
        <a:xfrm>
          <a:off x="8503143" y="455174"/>
          <a:ext cx="457354" cy="354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503143" y="526035"/>
        <a:ext cx="351063" cy="212582"/>
      </dsp:txXfrm>
    </dsp:sp>
    <dsp:sp modelId="{441FC4AD-B1BE-4CFA-9E88-54B96220226D}">
      <dsp:nvSpPr>
        <dsp:cNvPr id="0" name=""/>
        <dsp:cNvSpPr/>
      </dsp:nvSpPr>
      <dsp:spPr>
        <a:xfrm>
          <a:off x="9150343" y="407378"/>
          <a:ext cx="1423076" cy="67484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30480" numCol="1" spcCol="1270" anchor="t" anchorCtr="0">
          <a:noAutofit/>
        </a:bodyPr>
        <a:lstStyle/>
        <a:p>
          <a:pPr marL="0" lvl="0" indent="0" algn="l" defTabSz="355600">
            <a:lnSpc>
              <a:spcPct val="90000"/>
            </a:lnSpc>
            <a:spcBef>
              <a:spcPct val="0"/>
            </a:spcBef>
            <a:spcAft>
              <a:spcPct val="35000"/>
            </a:spcAft>
            <a:buNone/>
          </a:pPr>
          <a:r>
            <a:rPr lang="en-US" sz="800" b="1" kern="1200" dirty="0"/>
            <a:t>Operations</a:t>
          </a:r>
        </a:p>
        <a:p>
          <a:pPr marL="0" lvl="0" indent="0" algn="l" defTabSz="355600">
            <a:lnSpc>
              <a:spcPct val="90000"/>
            </a:lnSpc>
            <a:spcBef>
              <a:spcPct val="0"/>
            </a:spcBef>
            <a:spcAft>
              <a:spcPct val="35000"/>
            </a:spcAft>
            <a:buNone/>
          </a:pPr>
          <a:r>
            <a:rPr lang="en-US" sz="800" b="1" kern="1200" dirty="0"/>
            <a:t>(continuous)</a:t>
          </a:r>
        </a:p>
      </dsp:txBody>
      <dsp:txXfrm>
        <a:off x="9150343" y="407378"/>
        <a:ext cx="1423076" cy="449896"/>
      </dsp:txXfrm>
    </dsp:sp>
    <dsp:sp modelId="{3A7D09A3-BAF9-4CD2-A602-B895567FF9D4}">
      <dsp:nvSpPr>
        <dsp:cNvPr id="0" name=""/>
        <dsp:cNvSpPr/>
      </dsp:nvSpPr>
      <dsp:spPr>
        <a:xfrm>
          <a:off x="9427116" y="1077190"/>
          <a:ext cx="1423076" cy="1416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Maintenance</a:t>
          </a:r>
        </a:p>
        <a:p>
          <a:pPr marL="114300" lvl="1" indent="-114300" algn="l" defTabSz="622300">
            <a:lnSpc>
              <a:spcPct val="90000"/>
            </a:lnSpc>
            <a:spcBef>
              <a:spcPct val="0"/>
            </a:spcBef>
            <a:spcAft>
              <a:spcPct val="15000"/>
            </a:spcAft>
            <a:buChar char="•"/>
          </a:pPr>
          <a:r>
            <a:rPr lang="en-US" sz="1400" kern="1200" dirty="0"/>
            <a:t>Workflow</a:t>
          </a:r>
        </a:p>
        <a:p>
          <a:pPr marL="114300" lvl="1" indent="-114300" algn="l" defTabSz="622300">
            <a:lnSpc>
              <a:spcPct val="90000"/>
            </a:lnSpc>
            <a:spcBef>
              <a:spcPct val="0"/>
            </a:spcBef>
            <a:spcAft>
              <a:spcPct val="15000"/>
            </a:spcAft>
            <a:buChar char="•"/>
          </a:pPr>
          <a:r>
            <a:rPr lang="en-US" sz="1400" kern="1200" dirty="0"/>
            <a:t>Validations</a:t>
          </a:r>
        </a:p>
        <a:p>
          <a:pPr marL="114300" lvl="1" indent="-114300" algn="l" defTabSz="622300">
            <a:lnSpc>
              <a:spcPct val="90000"/>
            </a:lnSpc>
            <a:spcBef>
              <a:spcPct val="0"/>
            </a:spcBef>
            <a:spcAft>
              <a:spcPct val="15000"/>
            </a:spcAft>
            <a:buChar char="•"/>
          </a:pPr>
          <a:r>
            <a:rPr lang="en-US" sz="1400" kern="1200" dirty="0"/>
            <a:t>Audits</a:t>
          </a:r>
        </a:p>
        <a:p>
          <a:pPr marL="114300" lvl="1" indent="-114300" algn="l" defTabSz="622300">
            <a:lnSpc>
              <a:spcPct val="90000"/>
            </a:lnSpc>
            <a:spcBef>
              <a:spcPct val="0"/>
            </a:spcBef>
            <a:spcAft>
              <a:spcPct val="15000"/>
            </a:spcAft>
            <a:buChar char="•"/>
          </a:pPr>
          <a:r>
            <a:rPr lang="en-US" sz="1400" kern="1200" dirty="0"/>
            <a:t>Improvement</a:t>
          </a:r>
        </a:p>
      </dsp:txBody>
      <dsp:txXfrm>
        <a:off x="9468607" y="1118681"/>
        <a:ext cx="1340094" cy="13336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95576-6074-476D-A5FA-529F29AD3F47}">
      <dsp:nvSpPr>
        <dsp:cNvPr id="0" name=""/>
        <dsp:cNvSpPr/>
      </dsp:nvSpPr>
      <dsp:spPr>
        <a:xfrm>
          <a:off x="6601" y="60924"/>
          <a:ext cx="1489575" cy="671038"/>
        </a:xfrm>
        <a:prstGeom prst="roundRect">
          <a:avLst>
            <a:gd name="adj" fmla="val 10000"/>
          </a:avLst>
        </a:prstGeom>
        <a:solidFill>
          <a:srgbClr val="8200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b="1" kern="1200" dirty="0"/>
            <a:t>Scoping</a:t>
          </a:r>
        </a:p>
        <a:p>
          <a:pPr marL="0" lvl="0" indent="0" algn="l" defTabSz="488950">
            <a:lnSpc>
              <a:spcPct val="90000"/>
            </a:lnSpc>
            <a:spcBef>
              <a:spcPct val="0"/>
            </a:spcBef>
            <a:spcAft>
              <a:spcPct val="35000"/>
            </a:spcAft>
            <a:buNone/>
          </a:pPr>
          <a:r>
            <a:rPr lang="en-US" sz="800" b="1" kern="1200" dirty="0"/>
            <a:t>(1 week)</a:t>
          </a:r>
        </a:p>
      </dsp:txBody>
      <dsp:txXfrm>
        <a:off x="6601" y="60924"/>
        <a:ext cx="1489575" cy="447359"/>
      </dsp:txXfrm>
    </dsp:sp>
    <dsp:sp modelId="{634372BE-EF46-48E3-8BEB-C42C974C11E8}">
      <dsp:nvSpPr>
        <dsp:cNvPr id="0" name=""/>
        <dsp:cNvSpPr/>
      </dsp:nvSpPr>
      <dsp:spPr>
        <a:xfrm>
          <a:off x="449838" y="569208"/>
          <a:ext cx="1489575" cy="21404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Roles</a:t>
          </a:r>
        </a:p>
        <a:p>
          <a:pPr marL="114300" lvl="1" indent="-114300" algn="l" defTabSz="666750">
            <a:lnSpc>
              <a:spcPct val="90000"/>
            </a:lnSpc>
            <a:spcBef>
              <a:spcPct val="0"/>
            </a:spcBef>
            <a:spcAft>
              <a:spcPct val="15000"/>
            </a:spcAft>
            <a:buChar char="•"/>
          </a:pPr>
          <a:r>
            <a:rPr lang="en-US" sz="1500" kern="1200" dirty="0"/>
            <a:t>Schedule</a:t>
          </a:r>
        </a:p>
        <a:p>
          <a:pPr marL="114300" lvl="1" indent="-114300" algn="l" defTabSz="666750">
            <a:lnSpc>
              <a:spcPct val="90000"/>
            </a:lnSpc>
            <a:spcBef>
              <a:spcPct val="0"/>
            </a:spcBef>
            <a:spcAft>
              <a:spcPct val="15000"/>
            </a:spcAft>
            <a:buChar char="•"/>
          </a:pPr>
          <a:r>
            <a:rPr lang="en-US" sz="1500" kern="1200" dirty="0"/>
            <a:t>Data-Sources</a:t>
          </a:r>
        </a:p>
      </dsp:txBody>
      <dsp:txXfrm>
        <a:off x="493466" y="612836"/>
        <a:ext cx="1402319" cy="2053232"/>
      </dsp:txXfrm>
    </dsp:sp>
    <dsp:sp modelId="{42027194-FFD8-4AA8-8F06-92555BB188DE}">
      <dsp:nvSpPr>
        <dsp:cNvPr id="0" name=""/>
        <dsp:cNvSpPr/>
      </dsp:nvSpPr>
      <dsp:spPr>
        <a:xfrm>
          <a:off x="1721991" y="99173"/>
          <a:ext cx="478726" cy="3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721991" y="173345"/>
        <a:ext cx="367468" cy="222517"/>
      </dsp:txXfrm>
    </dsp:sp>
    <dsp:sp modelId="{C95241FA-FEF0-428F-9DE8-46C1325DBE66}">
      <dsp:nvSpPr>
        <dsp:cNvPr id="0" name=""/>
        <dsp:cNvSpPr/>
      </dsp:nvSpPr>
      <dsp:spPr>
        <a:xfrm>
          <a:off x="2399433" y="60924"/>
          <a:ext cx="1489575" cy="671038"/>
        </a:xfrm>
        <a:prstGeom prst="roundRect">
          <a:avLst>
            <a:gd name="adj" fmla="val 10000"/>
          </a:avLst>
        </a:prstGeom>
        <a:solidFill>
          <a:srgbClr val="8200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b="1" kern="1200" dirty="0"/>
            <a:t>Inventory</a:t>
          </a:r>
        </a:p>
        <a:p>
          <a:pPr marL="0" lvl="0" indent="0" algn="l" defTabSz="488950">
            <a:lnSpc>
              <a:spcPct val="90000"/>
            </a:lnSpc>
            <a:spcBef>
              <a:spcPct val="0"/>
            </a:spcBef>
            <a:spcAft>
              <a:spcPct val="35000"/>
            </a:spcAft>
            <a:buNone/>
          </a:pPr>
          <a:r>
            <a:rPr lang="en-US" sz="800" b="1" kern="1200" dirty="0"/>
            <a:t>(2-N weeks)</a:t>
          </a:r>
        </a:p>
      </dsp:txBody>
      <dsp:txXfrm>
        <a:off x="2399433" y="60924"/>
        <a:ext cx="1489575" cy="447359"/>
      </dsp:txXfrm>
    </dsp:sp>
    <dsp:sp modelId="{2761BB01-B356-46B8-B1AD-122B99BC888A}">
      <dsp:nvSpPr>
        <dsp:cNvPr id="0" name=""/>
        <dsp:cNvSpPr/>
      </dsp:nvSpPr>
      <dsp:spPr>
        <a:xfrm>
          <a:off x="2764750" y="569208"/>
          <a:ext cx="1489575" cy="21404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PDU Models</a:t>
          </a:r>
        </a:p>
        <a:p>
          <a:pPr marL="114300" lvl="1" indent="-114300" algn="l" defTabSz="666750">
            <a:lnSpc>
              <a:spcPct val="90000"/>
            </a:lnSpc>
            <a:spcBef>
              <a:spcPct val="0"/>
            </a:spcBef>
            <a:spcAft>
              <a:spcPct val="15000"/>
            </a:spcAft>
            <a:buChar char="•"/>
          </a:pPr>
          <a:r>
            <a:rPr lang="en-US" sz="1500" kern="1200" dirty="0"/>
            <a:t>Cabinet/PDU Assignment</a:t>
          </a:r>
        </a:p>
        <a:p>
          <a:pPr marL="114300" lvl="1" indent="-114300" algn="l" defTabSz="666750">
            <a:lnSpc>
              <a:spcPct val="90000"/>
            </a:lnSpc>
            <a:spcBef>
              <a:spcPct val="0"/>
            </a:spcBef>
            <a:spcAft>
              <a:spcPct val="15000"/>
            </a:spcAft>
            <a:buChar char="•"/>
          </a:pPr>
          <a:r>
            <a:rPr lang="en-US" sz="1500" kern="1200" dirty="0"/>
            <a:t>PDU Configure</a:t>
          </a:r>
        </a:p>
        <a:p>
          <a:pPr marL="114300" lvl="1" indent="-114300" algn="l" defTabSz="666750">
            <a:lnSpc>
              <a:spcPct val="90000"/>
            </a:lnSpc>
            <a:spcBef>
              <a:spcPct val="0"/>
            </a:spcBef>
            <a:spcAft>
              <a:spcPct val="15000"/>
            </a:spcAft>
            <a:buChar char="•"/>
          </a:pPr>
          <a:r>
            <a:rPr lang="en-US" sz="1500" kern="1200" dirty="0"/>
            <a:t>Data Import</a:t>
          </a:r>
        </a:p>
      </dsp:txBody>
      <dsp:txXfrm>
        <a:off x="2808378" y="612836"/>
        <a:ext cx="1402319" cy="2053232"/>
      </dsp:txXfrm>
    </dsp:sp>
    <dsp:sp modelId="{0551BE72-2F65-4908-BF86-74E3D9A2DF41}">
      <dsp:nvSpPr>
        <dsp:cNvPr id="0" name=""/>
        <dsp:cNvSpPr/>
      </dsp:nvSpPr>
      <dsp:spPr>
        <a:xfrm>
          <a:off x="4114823" y="99173"/>
          <a:ext cx="478726" cy="3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114823" y="173345"/>
        <a:ext cx="367468" cy="222517"/>
      </dsp:txXfrm>
    </dsp:sp>
    <dsp:sp modelId="{2D9278B0-CE6B-4DF6-AB76-DB20538DB9B2}">
      <dsp:nvSpPr>
        <dsp:cNvPr id="0" name=""/>
        <dsp:cNvSpPr/>
      </dsp:nvSpPr>
      <dsp:spPr>
        <a:xfrm>
          <a:off x="4792265" y="60924"/>
          <a:ext cx="1489575" cy="671038"/>
        </a:xfrm>
        <a:prstGeom prst="roundRect">
          <a:avLst>
            <a:gd name="adj" fmla="val 10000"/>
          </a:avLst>
        </a:prstGeom>
        <a:solidFill>
          <a:srgbClr val="8200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b="1" kern="1200" dirty="0"/>
            <a:t>PDU Network</a:t>
          </a:r>
        </a:p>
        <a:p>
          <a:pPr marL="0" lvl="0" indent="0" algn="l" defTabSz="488950">
            <a:lnSpc>
              <a:spcPct val="90000"/>
            </a:lnSpc>
            <a:spcBef>
              <a:spcPct val="0"/>
            </a:spcBef>
            <a:spcAft>
              <a:spcPct val="35000"/>
            </a:spcAft>
            <a:buNone/>
          </a:pPr>
          <a:r>
            <a:rPr lang="en-US" sz="800" b="1" kern="1200" dirty="0"/>
            <a:t>(2-N weeks)</a:t>
          </a:r>
        </a:p>
      </dsp:txBody>
      <dsp:txXfrm>
        <a:off x="4792265" y="60924"/>
        <a:ext cx="1489575" cy="447359"/>
      </dsp:txXfrm>
    </dsp:sp>
    <dsp:sp modelId="{4A397B69-66A3-4BFF-99D5-06C96C2E239E}">
      <dsp:nvSpPr>
        <dsp:cNvPr id="0" name=""/>
        <dsp:cNvSpPr/>
      </dsp:nvSpPr>
      <dsp:spPr>
        <a:xfrm>
          <a:off x="5155378" y="569208"/>
          <a:ext cx="1489575" cy="21404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Network Subnets</a:t>
          </a:r>
        </a:p>
        <a:p>
          <a:pPr marL="114300" lvl="1" indent="-114300" algn="l" defTabSz="666750">
            <a:lnSpc>
              <a:spcPct val="90000"/>
            </a:lnSpc>
            <a:spcBef>
              <a:spcPct val="0"/>
            </a:spcBef>
            <a:spcAft>
              <a:spcPct val="15000"/>
            </a:spcAft>
            <a:buChar char="•"/>
          </a:pPr>
          <a:r>
            <a:rPr lang="en-US" sz="1500" kern="1200" dirty="0"/>
            <a:t>DNS IP Ranges</a:t>
          </a:r>
        </a:p>
        <a:p>
          <a:pPr marL="114300" lvl="1" indent="-114300" algn="l" defTabSz="666750">
            <a:lnSpc>
              <a:spcPct val="90000"/>
            </a:lnSpc>
            <a:spcBef>
              <a:spcPct val="0"/>
            </a:spcBef>
            <a:spcAft>
              <a:spcPct val="15000"/>
            </a:spcAft>
            <a:buChar char="•"/>
          </a:pPr>
          <a:r>
            <a:rPr lang="en-US" sz="1500" kern="1200" dirty="0"/>
            <a:t>Routing</a:t>
          </a:r>
        </a:p>
      </dsp:txBody>
      <dsp:txXfrm>
        <a:off x="5199006" y="612836"/>
        <a:ext cx="1402319" cy="2053232"/>
      </dsp:txXfrm>
    </dsp:sp>
    <dsp:sp modelId="{EE936C35-03DE-4E0E-A783-7D6FE8DAB530}">
      <dsp:nvSpPr>
        <dsp:cNvPr id="0" name=""/>
        <dsp:cNvSpPr/>
      </dsp:nvSpPr>
      <dsp:spPr>
        <a:xfrm>
          <a:off x="6507654" y="99173"/>
          <a:ext cx="478726" cy="3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507654" y="173345"/>
        <a:ext cx="367468" cy="222517"/>
      </dsp:txXfrm>
    </dsp:sp>
    <dsp:sp modelId="{576B7D44-DBC3-48CE-9DE8-1944D9444383}">
      <dsp:nvSpPr>
        <dsp:cNvPr id="0" name=""/>
        <dsp:cNvSpPr/>
      </dsp:nvSpPr>
      <dsp:spPr>
        <a:xfrm>
          <a:off x="7185097" y="60924"/>
          <a:ext cx="1489575" cy="671038"/>
        </a:xfrm>
        <a:prstGeom prst="roundRect">
          <a:avLst>
            <a:gd name="adj" fmla="val 10000"/>
          </a:avLst>
        </a:prstGeom>
        <a:solidFill>
          <a:srgbClr val="8200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b="1" kern="1200" dirty="0"/>
            <a:t>SNMP Polling</a:t>
          </a:r>
        </a:p>
        <a:p>
          <a:pPr marL="0" lvl="0" indent="0" algn="l" defTabSz="488950">
            <a:lnSpc>
              <a:spcPct val="90000"/>
            </a:lnSpc>
            <a:spcBef>
              <a:spcPct val="0"/>
            </a:spcBef>
            <a:spcAft>
              <a:spcPct val="35000"/>
            </a:spcAft>
            <a:buNone/>
          </a:pPr>
          <a:r>
            <a:rPr lang="en-US" sz="800" b="1" kern="1200" dirty="0"/>
            <a:t>(1 week)</a:t>
          </a:r>
        </a:p>
      </dsp:txBody>
      <dsp:txXfrm>
        <a:off x="7185097" y="60924"/>
        <a:ext cx="1489575" cy="447359"/>
      </dsp:txXfrm>
    </dsp:sp>
    <dsp:sp modelId="{A25E4217-9273-4696-B6D5-4CDBD8640BE0}">
      <dsp:nvSpPr>
        <dsp:cNvPr id="0" name=""/>
        <dsp:cNvSpPr/>
      </dsp:nvSpPr>
      <dsp:spPr>
        <a:xfrm>
          <a:off x="7476710" y="569208"/>
          <a:ext cx="1489575" cy="21404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NLyte Polling Services</a:t>
          </a:r>
        </a:p>
        <a:p>
          <a:pPr marL="114300" lvl="1" indent="-114300" algn="l" defTabSz="666750">
            <a:lnSpc>
              <a:spcPct val="90000"/>
            </a:lnSpc>
            <a:spcBef>
              <a:spcPct val="0"/>
            </a:spcBef>
            <a:spcAft>
              <a:spcPct val="15000"/>
            </a:spcAft>
            <a:buChar char="•"/>
          </a:pPr>
          <a:r>
            <a:rPr lang="en-US" sz="1500" kern="1200" dirty="0"/>
            <a:t>Management Software Integration</a:t>
          </a:r>
        </a:p>
      </dsp:txBody>
      <dsp:txXfrm>
        <a:off x="7520338" y="612836"/>
        <a:ext cx="1402319" cy="2053232"/>
      </dsp:txXfrm>
    </dsp:sp>
    <dsp:sp modelId="{FA773392-37AE-406E-8011-067F575F013B}">
      <dsp:nvSpPr>
        <dsp:cNvPr id="0" name=""/>
        <dsp:cNvSpPr/>
      </dsp:nvSpPr>
      <dsp:spPr>
        <a:xfrm>
          <a:off x="8900486" y="99173"/>
          <a:ext cx="478726" cy="3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900486" y="173345"/>
        <a:ext cx="367468" cy="222517"/>
      </dsp:txXfrm>
    </dsp:sp>
    <dsp:sp modelId="{441FC4AD-B1BE-4CFA-9E88-54B96220226D}">
      <dsp:nvSpPr>
        <dsp:cNvPr id="0" name=""/>
        <dsp:cNvSpPr/>
      </dsp:nvSpPr>
      <dsp:spPr>
        <a:xfrm>
          <a:off x="9577929" y="60924"/>
          <a:ext cx="1489575" cy="671038"/>
        </a:xfrm>
        <a:prstGeom prst="roundRect">
          <a:avLst>
            <a:gd name="adj" fmla="val 10000"/>
          </a:avLst>
        </a:prstGeom>
        <a:solidFill>
          <a:srgbClr val="82002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b="1" kern="1200" dirty="0"/>
            <a:t>Operations (continuous)</a:t>
          </a:r>
        </a:p>
      </dsp:txBody>
      <dsp:txXfrm>
        <a:off x="9577929" y="60924"/>
        <a:ext cx="1489575" cy="447359"/>
      </dsp:txXfrm>
    </dsp:sp>
    <dsp:sp modelId="{3A7D09A3-BAF9-4CD2-A602-B895567FF9D4}">
      <dsp:nvSpPr>
        <dsp:cNvPr id="0" name=""/>
        <dsp:cNvSpPr/>
      </dsp:nvSpPr>
      <dsp:spPr>
        <a:xfrm>
          <a:off x="9889624" y="569208"/>
          <a:ext cx="1489575" cy="21404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Testing and Diagnostics</a:t>
          </a:r>
        </a:p>
        <a:p>
          <a:pPr marL="114300" lvl="1" indent="-114300" algn="l" defTabSz="666750">
            <a:lnSpc>
              <a:spcPct val="90000"/>
            </a:lnSpc>
            <a:spcBef>
              <a:spcPct val="0"/>
            </a:spcBef>
            <a:spcAft>
              <a:spcPct val="15000"/>
            </a:spcAft>
            <a:buChar char="•"/>
          </a:pPr>
          <a:r>
            <a:rPr lang="en-US" sz="1500" kern="1200" dirty="0"/>
            <a:t>Operations Center </a:t>
          </a:r>
        </a:p>
        <a:p>
          <a:pPr marL="114300" lvl="1" indent="-114300" algn="l" defTabSz="666750">
            <a:lnSpc>
              <a:spcPct val="90000"/>
            </a:lnSpc>
            <a:spcBef>
              <a:spcPct val="0"/>
            </a:spcBef>
            <a:spcAft>
              <a:spcPct val="15000"/>
            </a:spcAft>
            <a:buChar char="•"/>
          </a:pPr>
          <a:r>
            <a:rPr lang="en-US" sz="1500" kern="1200" dirty="0"/>
            <a:t>Reports</a:t>
          </a:r>
        </a:p>
        <a:p>
          <a:pPr marL="114300" lvl="1" indent="-114300" algn="l" defTabSz="666750">
            <a:lnSpc>
              <a:spcPct val="90000"/>
            </a:lnSpc>
            <a:spcBef>
              <a:spcPct val="0"/>
            </a:spcBef>
            <a:spcAft>
              <a:spcPct val="15000"/>
            </a:spcAft>
            <a:buChar char="•"/>
          </a:pPr>
          <a:r>
            <a:rPr lang="en-US" sz="1500" kern="1200" dirty="0"/>
            <a:t>Validations</a:t>
          </a:r>
        </a:p>
        <a:p>
          <a:pPr marL="114300" lvl="1" indent="-114300" algn="l" defTabSz="666750">
            <a:lnSpc>
              <a:spcPct val="90000"/>
            </a:lnSpc>
            <a:spcBef>
              <a:spcPct val="0"/>
            </a:spcBef>
            <a:spcAft>
              <a:spcPct val="15000"/>
            </a:spcAft>
            <a:buChar char="•"/>
          </a:pPr>
          <a:r>
            <a:rPr lang="en-US" sz="1500" kern="1200" dirty="0"/>
            <a:t>Constraint Detection</a:t>
          </a:r>
        </a:p>
      </dsp:txBody>
      <dsp:txXfrm>
        <a:off x="9933252" y="612836"/>
        <a:ext cx="1402319" cy="205323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30802-1944-41C5-B070-0BCBFB56EDE6}" type="datetimeFigureOut">
              <a:rPr lang="en-US" smtClean="0"/>
              <a:t>12/17/2025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AE13B8-B013-4033-8B70-3FBFDA237227}" type="slidenum">
              <a:rPr lang="en-US" smtClean="0"/>
              <a:t>‹#›</a:t>
            </a:fld>
            <a:endParaRPr lang="en-US"/>
          </a:p>
        </p:txBody>
      </p:sp>
    </p:spTree>
    <p:extLst>
      <p:ext uri="{BB962C8B-B14F-4D97-AF65-F5344CB8AC3E}">
        <p14:creationId xmlns:p14="http://schemas.microsoft.com/office/powerpoint/2010/main" val="828323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KEY POINT :   We need to increase our Operational Consistency by applying even more Automation!</a:t>
            </a:r>
          </a:p>
          <a:p>
            <a:endParaRPr lang="en-US" dirty="0"/>
          </a:p>
          <a:p>
            <a:r>
              <a:rPr lang="en-US" dirty="0"/>
              <a:t>Everyone naturally expects consistent data.   Good business decisions depend upon insights gained from consistent business operations analytics.  Even so, few seem to understand the intrinsic relationship between business operations capability and resultant quality of analytical information.  Business sponsors often expect consistency in reporting that would be impossible without corresponding prior operations enablement.</a:t>
            </a:r>
          </a:p>
          <a:p>
            <a:endParaRPr lang="en-US" dirty="0"/>
          </a:p>
          <a:p>
            <a:r>
              <a:rPr lang="en-US" dirty="0"/>
              <a:t>The following illustration depicts this correspondence.  You may recognize that the shape of the curve between the axis is exponential and not directly proportional.  This shape works in our favor per the following observations.</a:t>
            </a:r>
          </a:p>
          <a:p>
            <a:endParaRPr lang="en-US" dirty="0"/>
          </a:p>
          <a:p>
            <a:r>
              <a:rPr lang="en-US" dirty="0"/>
              <a:t>•	A slight increase in Operational Consistency (i.e. a movement to the right along the horizontal axis) results in a dramatic increase in Data Consistency (i.e. upward movement along the vertical axis).  In other words, a small operational improvement can go a long way.</a:t>
            </a:r>
          </a:p>
          <a:p>
            <a:endParaRPr lang="en-US" dirty="0"/>
          </a:p>
          <a:p>
            <a:r>
              <a:rPr lang="en-US" dirty="0"/>
              <a:t>•	How can we know our consistency position on this curve?   That’s a function of metrics.  Operational Consistency measurements provide insights into where we are at any point in time.</a:t>
            </a:r>
          </a:p>
          <a:p>
            <a:endParaRPr lang="en-US" dirty="0"/>
          </a:p>
          <a:p>
            <a:r>
              <a:rPr lang="en-US" dirty="0"/>
              <a:t>•	How can we improve our consistency position?  That’s the art and science of Operations Management involving People, Processes, and Technologies.  Or, more specifically, the organizational application of Roles, Workflow, and Automation to business processes.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7776858-791E-4C8D-8FA3-473B3AFECFAC}"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pitchFamily="-106"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pitchFamily="-106" charset="-128"/>
              <a:cs typeface="+mn-cs"/>
            </a:endParaRPr>
          </a:p>
        </p:txBody>
      </p:sp>
    </p:spTree>
    <p:extLst>
      <p:ext uri="{BB962C8B-B14F-4D97-AF65-F5344CB8AC3E}">
        <p14:creationId xmlns:p14="http://schemas.microsoft.com/office/powerpoint/2010/main" val="2715014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CBF017E-3E19-412C-BDE6-7AD7BB5B0F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5787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CBF017E-3E19-412C-BDE6-7AD7BB5B0F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2804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CBF017E-3E19-412C-BDE6-7AD7BB5B0F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3160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CBF017E-3E19-412C-BDE6-7AD7BB5B0F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878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CBF017E-3E19-412C-BDE6-7AD7BB5B0F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410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4FBC3A-A12C-40F9-BB8D-BC30C79013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4153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4FBC3A-A12C-40F9-BB8D-BC30C79013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89311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31B209-5FE9-49B8-8398-F8943B186BD5}"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6F34-301A-4111-9236-30A6790E7603}" type="slidenum">
              <a:rPr lang="en-US" smtClean="0"/>
              <a:t>‹#›</a:t>
            </a:fld>
            <a:endParaRPr lang="en-US"/>
          </a:p>
        </p:txBody>
      </p:sp>
    </p:spTree>
    <p:extLst>
      <p:ext uri="{BB962C8B-B14F-4D97-AF65-F5344CB8AC3E}">
        <p14:creationId xmlns:p14="http://schemas.microsoft.com/office/powerpoint/2010/main" val="2805570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31B209-5FE9-49B8-8398-F8943B186BD5}"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6F34-301A-4111-9236-30A6790E7603}" type="slidenum">
              <a:rPr lang="en-US" smtClean="0"/>
              <a:t>‹#›</a:t>
            </a:fld>
            <a:endParaRPr lang="en-US"/>
          </a:p>
        </p:txBody>
      </p:sp>
    </p:spTree>
    <p:extLst>
      <p:ext uri="{BB962C8B-B14F-4D97-AF65-F5344CB8AC3E}">
        <p14:creationId xmlns:p14="http://schemas.microsoft.com/office/powerpoint/2010/main" val="406881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31B209-5FE9-49B8-8398-F8943B186BD5}"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6F34-301A-4111-9236-30A6790E7603}" type="slidenum">
              <a:rPr lang="en-US" smtClean="0"/>
              <a:t>‹#›</a:t>
            </a:fld>
            <a:endParaRPr lang="en-US"/>
          </a:p>
        </p:txBody>
      </p:sp>
    </p:spTree>
    <p:extLst>
      <p:ext uri="{BB962C8B-B14F-4D97-AF65-F5344CB8AC3E}">
        <p14:creationId xmlns:p14="http://schemas.microsoft.com/office/powerpoint/2010/main" val="3192157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Need MORE SPACE</a:t>
            </a:r>
          </a:p>
        </p:txBody>
      </p:sp>
    </p:spTree>
    <p:extLst>
      <p:ext uri="{BB962C8B-B14F-4D97-AF65-F5344CB8AC3E}">
        <p14:creationId xmlns:p14="http://schemas.microsoft.com/office/powerpoint/2010/main" val="825851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lang="en-US" sz="4400" b="1" kern="1200" dirty="0">
                <a:solidFill>
                  <a:schemeClr val="tx2"/>
                </a:solidFill>
                <a:latin typeface="+mj-lt"/>
                <a:ea typeface="ＭＳ Ｐゴシック" pitchFamily="34" charset="-128"/>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7444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1"/>
          </p:nvPr>
        </p:nvSpPr>
        <p:spPr/>
        <p:txBody>
          <a:bodyPr/>
          <a:lstStyle>
            <a:lvl1pPr algn="ctr">
              <a:defRPr sz="1400">
                <a:solidFill>
                  <a:schemeClr val="tx2"/>
                </a:solidFill>
                <a:latin typeface="Arial" pitchFamily="34" charset="0"/>
              </a:defRPr>
            </a:lvl1pPr>
          </a:lstStyle>
          <a:p>
            <a:pPr>
              <a:defRPr/>
            </a:pPr>
            <a:fld id="{90314B7E-EB23-4DAB-A3F0-0F7BBB6CDA33}" type="slidenum">
              <a:rPr lang="en-US"/>
              <a:pPr>
                <a:defRPr/>
              </a:pPr>
              <a:t>‹#›</a:t>
            </a:fld>
            <a:endParaRPr lang="en-US" dirty="0"/>
          </a:p>
        </p:txBody>
      </p:sp>
    </p:spTree>
    <p:extLst>
      <p:ext uri="{BB962C8B-B14F-4D97-AF65-F5344CB8AC3E}">
        <p14:creationId xmlns:p14="http://schemas.microsoft.com/office/powerpoint/2010/main" val="1064595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31B209-5FE9-49B8-8398-F8943B186BD5}"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6F34-301A-4111-9236-30A6790E7603}" type="slidenum">
              <a:rPr lang="en-US" smtClean="0"/>
              <a:t>‹#›</a:t>
            </a:fld>
            <a:endParaRPr lang="en-US"/>
          </a:p>
        </p:txBody>
      </p:sp>
    </p:spTree>
    <p:extLst>
      <p:ext uri="{BB962C8B-B14F-4D97-AF65-F5344CB8AC3E}">
        <p14:creationId xmlns:p14="http://schemas.microsoft.com/office/powerpoint/2010/main" val="1271233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31B209-5FE9-49B8-8398-F8943B186BD5}" type="datetimeFigureOut">
              <a:rPr lang="en-US" smtClean="0"/>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6F34-301A-4111-9236-30A6790E7603}" type="slidenum">
              <a:rPr lang="en-US" smtClean="0"/>
              <a:t>‹#›</a:t>
            </a:fld>
            <a:endParaRPr lang="en-US"/>
          </a:p>
        </p:txBody>
      </p:sp>
    </p:spTree>
    <p:extLst>
      <p:ext uri="{BB962C8B-B14F-4D97-AF65-F5344CB8AC3E}">
        <p14:creationId xmlns:p14="http://schemas.microsoft.com/office/powerpoint/2010/main" val="3197228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31B209-5FE9-49B8-8398-F8943B186BD5}"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B6F34-301A-4111-9236-30A6790E7603}" type="slidenum">
              <a:rPr lang="en-US" smtClean="0"/>
              <a:t>‹#›</a:t>
            </a:fld>
            <a:endParaRPr lang="en-US"/>
          </a:p>
        </p:txBody>
      </p:sp>
    </p:spTree>
    <p:extLst>
      <p:ext uri="{BB962C8B-B14F-4D97-AF65-F5344CB8AC3E}">
        <p14:creationId xmlns:p14="http://schemas.microsoft.com/office/powerpoint/2010/main" val="2334195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31B209-5FE9-49B8-8398-F8943B186BD5}" type="datetimeFigureOut">
              <a:rPr lang="en-US" smtClean="0"/>
              <a:t>12/17/2025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8B6F34-301A-4111-9236-30A6790E7603}" type="slidenum">
              <a:rPr lang="en-US" smtClean="0"/>
              <a:t>‹#›</a:t>
            </a:fld>
            <a:endParaRPr lang="en-US"/>
          </a:p>
        </p:txBody>
      </p:sp>
    </p:spTree>
    <p:extLst>
      <p:ext uri="{BB962C8B-B14F-4D97-AF65-F5344CB8AC3E}">
        <p14:creationId xmlns:p14="http://schemas.microsoft.com/office/powerpoint/2010/main" val="2007125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31B209-5FE9-49B8-8398-F8943B186BD5}" type="datetimeFigureOut">
              <a:rPr lang="en-US" smtClean="0"/>
              <a:t>12/17/2025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B6F34-301A-4111-9236-30A6790E7603}" type="slidenum">
              <a:rPr lang="en-US" smtClean="0"/>
              <a:t>‹#›</a:t>
            </a:fld>
            <a:endParaRPr lang="en-US"/>
          </a:p>
        </p:txBody>
      </p:sp>
    </p:spTree>
    <p:extLst>
      <p:ext uri="{BB962C8B-B14F-4D97-AF65-F5344CB8AC3E}">
        <p14:creationId xmlns:p14="http://schemas.microsoft.com/office/powerpoint/2010/main" val="6178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31B209-5FE9-49B8-8398-F8943B186BD5}" type="datetimeFigureOut">
              <a:rPr lang="en-US" smtClean="0"/>
              <a:t>12/17/2025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8B6F34-301A-4111-9236-30A6790E7603}" type="slidenum">
              <a:rPr lang="en-US" smtClean="0"/>
              <a:t>‹#›</a:t>
            </a:fld>
            <a:endParaRPr lang="en-US"/>
          </a:p>
        </p:txBody>
      </p:sp>
    </p:spTree>
    <p:extLst>
      <p:ext uri="{BB962C8B-B14F-4D97-AF65-F5344CB8AC3E}">
        <p14:creationId xmlns:p14="http://schemas.microsoft.com/office/powerpoint/2010/main" val="4194561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31B209-5FE9-49B8-8398-F8943B186BD5}"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B6F34-301A-4111-9236-30A6790E7603}" type="slidenum">
              <a:rPr lang="en-US" smtClean="0"/>
              <a:t>‹#›</a:t>
            </a:fld>
            <a:endParaRPr lang="en-US"/>
          </a:p>
        </p:txBody>
      </p:sp>
    </p:spTree>
    <p:extLst>
      <p:ext uri="{BB962C8B-B14F-4D97-AF65-F5344CB8AC3E}">
        <p14:creationId xmlns:p14="http://schemas.microsoft.com/office/powerpoint/2010/main" val="3687414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31B209-5FE9-49B8-8398-F8943B186BD5}" type="datetimeFigureOut">
              <a:rPr lang="en-US" smtClean="0"/>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B6F34-301A-4111-9236-30A6790E7603}" type="slidenum">
              <a:rPr lang="en-US" smtClean="0"/>
              <a:t>‹#›</a:t>
            </a:fld>
            <a:endParaRPr lang="en-US"/>
          </a:p>
        </p:txBody>
      </p:sp>
    </p:spTree>
    <p:extLst>
      <p:ext uri="{BB962C8B-B14F-4D97-AF65-F5344CB8AC3E}">
        <p14:creationId xmlns:p14="http://schemas.microsoft.com/office/powerpoint/2010/main" val="2340299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1B209-5FE9-49B8-8398-F8943B186BD5}" type="datetimeFigureOut">
              <a:rPr lang="en-US" smtClean="0"/>
              <a:t>12/17/2025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B6F34-301A-4111-9236-30A6790E7603}" type="slidenum">
              <a:rPr lang="en-US" smtClean="0"/>
              <a:t>‹#›</a:t>
            </a:fld>
            <a:endParaRPr lang="en-US"/>
          </a:p>
        </p:txBody>
      </p:sp>
    </p:spTree>
    <p:extLst>
      <p:ext uri="{BB962C8B-B14F-4D97-AF65-F5344CB8AC3E}">
        <p14:creationId xmlns:p14="http://schemas.microsoft.com/office/powerpoint/2010/main" val="2229301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09600" y="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1143000"/>
            <a:ext cx="10972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5"/>
          <p:cNvSpPr>
            <a:spLocks noGrp="1"/>
          </p:cNvSpPr>
          <p:nvPr>
            <p:ph type="sldNum" sz="quarter" idx="4"/>
          </p:nvPr>
        </p:nvSpPr>
        <p:spPr>
          <a:xfrm>
            <a:off x="5689600" y="6416676"/>
            <a:ext cx="914400" cy="365125"/>
          </a:xfrm>
          <a:prstGeom prst="rect">
            <a:avLst/>
          </a:prstGeom>
        </p:spPr>
        <p:txBody>
          <a:bodyPr anchor="b"/>
          <a:lstStyle>
            <a:lvl1pPr algn="ctr">
              <a:defRPr sz="1400">
                <a:solidFill>
                  <a:schemeClr val="tx2"/>
                </a:solidFill>
                <a:latin typeface="Arial" pitchFamily="34" charset="0"/>
              </a:defRPr>
            </a:lvl1pPr>
          </a:lstStyle>
          <a:p>
            <a:pPr>
              <a:defRPr/>
            </a:pPr>
            <a:fld id="{2D225349-B1F9-464A-9CC5-D5DDA255FDAC}" type="slidenum">
              <a:rPr lang="en-US"/>
              <a:pPr>
                <a:defRPr/>
              </a:pPr>
              <a:t>‹#›</a:t>
            </a:fld>
            <a:endParaRPr lang="en-US" dirty="0"/>
          </a:p>
        </p:txBody>
      </p:sp>
    </p:spTree>
    <p:extLst>
      <p:ext uri="{BB962C8B-B14F-4D97-AF65-F5344CB8AC3E}">
        <p14:creationId xmlns:p14="http://schemas.microsoft.com/office/powerpoint/2010/main" val="3494235163"/>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p:txStyles>
    <p:titleStyle>
      <a:lvl1pPr algn="ctr" rtl="0" eaLnBrk="1" fontAlgn="base" hangingPunct="1">
        <a:spcBef>
          <a:spcPct val="0"/>
        </a:spcBef>
        <a:spcAft>
          <a:spcPct val="0"/>
        </a:spcAft>
        <a:defRPr lang="en-US" sz="4400" b="1" kern="1200" dirty="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Arial Narrow" pitchFamily="34" charset="0"/>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Arial Narrow" pitchFamily="34" charset="0"/>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Arial Narrow" pitchFamily="34" charset="0"/>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Arial Narrow" pitchFamily="34" charset="0"/>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7.xml"/><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customXml" Target="../../customXml/item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8.xml"/><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customXml" Target="../../customXml/item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129" y="1470526"/>
            <a:ext cx="7415392" cy="1294063"/>
          </a:xfrm>
        </p:spPr>
        <p:txBody>
          <a:bodyPr>
            <a:noAutofit/>
          </a:bodyPr>
          <a:lstStyle/>
          <a:p>
            <a:pPr algn="l"/>
            <a:r>
              <a:rPr lang="en-US" sz="4800" dirty="0">
                <a:solidFill>
                  <a:schemeClr val="bg2">
                    <a:lumMod val="10000"/>
                  </a:schemeClr>
                </a:solidFill>
              </a:rPr>
              <a:t>Data Center Operations</a:t>
            </a:r>
            <a:br>
              <a:rPr lang="en-US" sz="4800" dirty="0">
                <a:solidFill>
                  <a:schemeClr val="bg2">
                    <a:lumMod val="10000"/>
                  </a:schemeClr>
                </a:solidFill>
              </a:rPr>
            </a:br>
            <a:r>
              <a:rPr lang="en-US" sz="3600" dirty="0">
                <a:solidFill>
                  <a:schemeClr val="bg2">
                    <a:lumMod val="10000"/>
                  </a:schemeClr>
                </a:solidFill>
              </a:rPr>
              <a:t>Technology Adoption </a:t>
            </a:r>
          </a:p>
        </p:txBody>
      </p:sp>
      <p:sp>
        <p:nvSpPr>
          <p:cNvPr id="3" name="Subtitle 2"/>
          <p:cNvSpPr>
            <a:spLocks noGrp="1"/>
          </p:cNvSpPr>
          <p:nvPr>
            <p:ph type="subTitle" idx="4294967295"/>
          </p:nvPr>
        </p:nvSpPr>
        <p:spPr>
          <a:xfrm>
            <a:off x="7524521" y="894355"/>
            <a:ext cx="8534400" cy="2946400"/>
          </a:xfrm>
        </p:spPr>
        <p:txBody>
          <a:bodyPr anchor="ctr">
            <a:noAutofit/>
          </a:bodyPr>
          <a:lstStyle/>
          <a:p>
            <a:r>
              <a:rPr lang="en-US" sz="2000" dirty="0">
                <a:solidFill>
                  <a:schemeClr val="tx2">
                    <a:lumMod val="75000"/>
                  </a:schemeClr>
                </a:solidFill>
              </a:rPr>
              <a:t>Phil Pennington, </a:t>
            </a:r>
            <a:br>
              <a:rPr lang="en-US" sz="2000" dirty="0">
                <a:solidFill>
                  <a:schemeClr val="tx2">
                    <a:lumMod val="75000"/>
                  </a:schemeClr>
                </a:solidFill>
              </a:rPr>
            </a:br>
            <a:r>
              <a:rPr lang="en-US" sz="2000" dirty="0">
                <a:solidFill>
                  <a:schemeClr val="tx2">
                    <a:lumMod val="75000"/>
                  </a:schemeClr>
                </a:solidFill>
              </a:rPr>
              <a:t>DCIM Architect, VMware DC Ops</a:t>
            </a:r>
          </a:p>
          <a:p>
            <a:r>
              <a:rPr lang="en-US" sz="2000" dirty="0">
                <a:solidFill>
                  <a:schemeClr val="tx2">
                    <a:lumMod val="75000"/>
                  </a:schemeClr>
                </a:solidFill>
              </a:rPr>
              <a:t>Mark </a:t>
            </a:r>
            <a:r>
              <a:rPr lang="en-US" sz="2000" dirty="0" err="1">
                <a:solidFill>
                  <a:schemeClr val="tx2">
                    <a:lumMod val="75000"/>
                  </a:schemeClr>
                </a:solidFill>
              </a:rPr>
              <a:t>Gaydos</a:t>
            </a:r>
            <a:br>
              <a:rPr lang="en-US" sz="2000" dirty="0">
                <a:solidFill>
                  <a:schemeClr val="tx2">
                    <a:lumMod val="75000"/>
                  </a:schemeClr>
                </a:solidFill>
              </a:rPr>
            </a:br>
            <a:r>
              <a:rPr lang="en-US" sz="2000" dirty="0">
                <a:solidFill>
                  <a:schemeClr val="tx2">
                    <a:lumMod val="75000"/>
                  </a:schemeClr>
                </a:solidFill>
              </a:rPr>
              <a:t>CMO, </a:t>
            </a:r>
            <a:r>
              <a:rPr lang="en-US" sz="2000" dirty="0" err="1">
                <a:solidFill>
                  <a:schemeClr val="tx2">
                    <a:lumMod val="75000"/>
                  </a:schemeClr>
                </a:solidFill>
              </a:rPr>
              <a:t>Nlyte</a:t>
            </a:r>
            <a:r>
              <a:rPr lang="en-US" sz="2000" dirty="0">
                <a:solidFill>
                  <a:schemeClr val="tx2">
                    <a:lumMod val="75000"/>
                  </a:schemeClr>
                </a:solidFill>
              </a:rPr>
              <a:t> Software</a:t>
            </a:r>
          </a:p>
          <a:p>
            <a:endParaRPr lang="en-US" sz="2000" dirty="0">
              <a:solidFill>
                <a:schemeClr val="tx2">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33850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32416"/>
          <a:stretch/>
        </p:blipFill>
        <p:spPr>
          <a:xfrm>
            <a:off x="0" y="3062689"/>
            <a:ext cx="12192000" cy="3795311"/>
          </a:xfrm>
          <a:prstGeom prst="rect">
            <a:avLst/>
          </a:prstGeom>
        </p:spPr>
      </p:pic>
    </p:spTree>
    <p:extLst>
      <p:ext uri="{BB962C8B-B14F-4D97-AF65-F5344CB8AC3E}">
        <p14:creationId xmlns:p14="http://schemas.microsoft.com/office/powerpoint/2010/main" val="604799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03200" y="1"/>
            <a:ext cx="8305800" cy="68580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i="1" dirty="0"/>
              <a:t>Example:  Reservations Manager – Reserve RU</a:t>
            </a:r>
            <a:endParaRPr lang="en-US" dirty="0"/>
          </a:p>
          <a:p>
            <a:pPr defTabSz="914377"/>
            <a:r>
              <a:rPr lang="en-US" sz="2000" i="1" dirty="0">
                <a:solidFill>
                  <a:schemeClr val="accent3"/>
                </a:solidFill>
              </a:rPr>
              <a:t>User-Role + Usage-Scenarios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16" y="851704"/>
            <a:ext cx="6438095" cy="4485715"/>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3"/>
          <a:stretch>
            <a:fillRect/>
          </a:stretch>
        </p:blipFill>
        <p:spPr>
          <a:xfrm>
            <a:off x="1409699" y="1824317"/>
            <a:ext cx="7538731" cy="4833658"/>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4"/>
          <a:stretch>
            <a:fillRect/>
          </a:stretch>
        </p:blipFill>
        <p:spPr>
          <a:xfrm>
            <a:off x="5385671" y="1305139"/>
            <a:ext cx="6748240" cy="54290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0666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pPr defTabSz="914377"/>
            <a:fld id="{B97522CA-A6BA-426B-A7DC-37ACAC272B1B}" type="slidenum">
              <a:rPr lang="en-US" sz="1800" kern="0">
                <a:solidFill>
                  <a:sysClr val="windowText" lastClr="000000"/>
                </a:solidFill>
              </a:rPr>
              <a:pPr defTabSz="914377"/>
              <a:t>11</a:t>
            </a:fld>
            <a:endParaRPr lang="en-US" sz="1800" kern="0">
              <a:solidFill>
                <a:sysClr val="windowText" lastClr="000000"/>
              </a:solidFill>
            </a:endParaRPr>
          </a:p>
        </p:txBody>
      </p:sp>
      <p:sp>
        <p:nvSpPr>
          <p:cNvPr id="5" name="Title 2"/>
          <p:cNvSpPr txBox="1">
            <a:spLocks/>
          </p:cNvSpPr>
          <p:nvPr/>
        </p:nvSpPr>
        <p:spPr>
          <a:xfrm>
            <a:off x="101600" y="40640"/>
            <a:ext cx="8305800" cy="658483"/>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i="1" dirty="0"/>
              <a:t>Example:  Operations Manager – Receive Assets</a:t>
            </a:r>
            <a:endParaRPr lang="en-US" dirty="0"/>
          </a:p>
          <a:p>
            <a:pPr defTabSz="914377"/>
            <a:r>
              <a:rPr lang="en-US" sz="2000" i="1" dirty="0">
                <a:solidFill>
                  <a:schemeClr val="accent3"/>
                </a:solidFill>
              </a:rPr>
              <a:t>User-Role + Usage-Scenarios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53742"/>
            <a:ext cx="8686800" cy="59087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853741"/>
            <a:ext cx="8686800" cy="594833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0" y="864577"/>
            <a:ext cx="8686800" cy="5993425"/>
          </a:xfrm>
          <a:prstGeom prst="rect">
            <a:avLst/>
          </a:prstGeom>
        </p:spPr>
      </p:pic>
    </p:spTree>
    <p:extLst>
      <p:ext uri="{BB962C8B-B14F-4D97-AF65-F5344CB8AC3E}">
        <p14:creationId xmlns:p14="http://schemas.microsoft.com/office/powerpoint/2010/main" val="412120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pPr defTabSz="914377"/>
            <a:fld id="{B97522CA-A6BA-426B-A7DC-37ACAC272B1B}" type="slidenum">
              <a:rPr lang="en-US" sz="1800" kern="0">
                <a:solidFill>
                  <a:sysClr val="windowText" lastClr="000000"/>
                </a:solidFill>
              </a:rPr>
              <a:pPr defTabSz="914377"/>
              <a:t>12</a:t>
            </a:fld>
            <a:endParaRPr lang="en-US" sz="1800" kern="0">
              <a:solidFill>
                <a:sysClr val="windowText" lastClr="000000"/>
              </a:solidFill>
            </a:endParaRPr>
          </a:p>
        </p:txBody>
      </p:sp>
      <p:sp>
        <p:nvSpPr>
          <p:cNvPr id="5" name="Title 2"/>
          <p:cNvSpPr txBox="1">
            <a:spLocks/>
          </p:cNvSpPr>
          <p:nvPr/>
        </p:nvSpPr>
        <p:spPr>
          <a:xfrm>
            <a:off x="203200" y="-24418"/>
            <a:ext cx="8305800" cy="760083"/>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i="1" dirty="0"/>
              <a:t>Example:  QA Manager – Validate Deployments</a:t>
            </a:r>
            <a:endParaRPr lang="en-US" dirty="0"/>
          </a:p>
          <a:p>
            <a:pPr defTabSz="914377"/>
            <a:r>
              <a:rPr lang="en-US" sz="2000" i="1" dirty="0">
                <a:solidFill>
                  <a:schemeClr val="accent3"/>
                </a:solidFill>
              </a:rPr>
              <a:t>User-Role + Usage-Scenarios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61903"/>
            <a:ext cx="6238523" cy="586445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1399" y="1854141"/>
            <a:ext cx="8001000" cy="4886551"/>
          </a:xfrm>
          <a:prstGeom prst="rect">
            <a:avLst/>
          </a:prstGeom>
        </p:spPr>
      </p:pic>
    </p:spTree>
    <p:extLst>
      <p:ext uri="{BB962C8B-B14F-4D97-AF65-F5344CB8AC3E}">
        <p14:creationId xmlns:p14="http://schemas.microsoft.com/office/powerpoint/2010/main" val="3597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pPr defTabSz="914377"/>
            <a:fld id="{B97522CA-A6BA-426B-A7DC-37ACAC272B1B}" type="slidenum">
              <a:rPr lang="en-US" sz="1800" kern="0">
                <a:solidFill>
                  <a:sysClr val="windowText" lastClr="000000"/>
                </a:solidFill>
              </a:rPr>
              <a:pPr defTabSz="914377"/>
              <a:t>13</a:t>
            </a:fld>
            <a:endParaRPr lang="en-US" sz="1800" kern="0">
              <a:solidFill>
                <a:sysClr val="windowText" lastClr="000000"/>
              </a:solidFill>
            </a:endParaRPr>
          </a:p>
        </p:txBody>
      </p:sp>
      <p:sp>
        <p:nvSpPr>
          <p:cNvPr id="5" name="Title 2"/>
          <p:cNvSpPr txBox="1">
            <a:spLocks/>
          </p:cNvSpPr>
          <p:nvPr/>
        </p:nvSpPr>
        <p:spPr>
          <a:xfrm>
            <a:off x="203200" y="27318"/>
            <a:ext cx="8305800" cy="667799"/>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i="1" dirty="0"/>
              <a:t>Example:  Power Manager – Constrain Cabinets</a:t>
            </a:r>
            <a:endParaRPr lang="en-US" dirty="0"/>
          </a:p>
          <a:p>
            <a:pPr defTabSz="914377"/>
            <a:r>
              <a:rPr lang="en-US" sz="2000" i="1" dirty="0">
                <a:solidFill>
                  <a:schemeClr val="accent3"/>
                </a:solidFill>
              </a:rPr>
              <a:t>User-Role + Usage-Scenarios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3" y="846815"/>
            <a:ext cx="5618955" cy="5296507"/>
          </a:xfrm>
          <a:prstGeom prst="rect">
            <a:avLst/>
          </a:prstGeom>
        </p:spPr>
      </p:pic>
      <p:pic>
        <p:nvPicPr>
          <p:cNvPr id="6" name="Picture 5"/>
          <p:cNvPicPr>
            <a:picLocks noChangeAspect="1"/>
          </p:cNvPicPr>
          <p:nvPr/>
        </p:nvPicPr>
        <p:blipFill>
          <a:blip r:embed="rId4"/>
          <a:stretch>
            <a:fillRect/>
          </a:stretch>
        </p:blipFill>
        <p:spPr>
          <a:xfrm>
            <a:off x="1655064" y="755376"/>
            <a:ext cx="4755313" cy="5600974"/>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400" y="2096091"/>
            <a:ext cx="5271685" cy="4365736"/>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stretch>
            <a:fillRect/>
          </a:stretch>
        </p:blipFill>
        <p:spPr>
          <a:xfrm>
            <a:off x="6855658" y="755376"/>
            <a:ext cx="5086405" cy="58714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0386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1"/>
            <a:ext cx="10972800" cy="862009"/>
          </a:xfrm>
        </p:spPr>
        <p:txBody>
          <a:bodyPr>
            <a:normAutofit fontScale="90000"/>
          </a:bodyPr>
          <a:lstStyle/>
          <a:p>
            <a:r>
              <a:rPr lang="en-US" sz="3733" i="1" dirty="0"/>
              <a:t>DCIM Onboarding Plan</a:t>
            </a:r>
            <a:br>
              <a:rPr lang="en-US" sz="6400" i="1" dirty="0"/>
            </a:br>
            <a:r>
              <a:rPr lang="en-US" sz="2400" i="1" dirty="0">
                <a:solidFill>
                  <a:schemeClr val="accent3"/>
                </a:solidFill>
              </a:rPr>
              <a:t>Technology Adoption by Functional Area</a:t>
            </a:r>
            <a:endParaRPr lang="en-US" sz="2400" dirty="0"/>
          </a:p>
        </p:txBody>
      </p:sp>
      <p:sp>
        <p:nvSpPr>
          <p:cNvPr id="4" name="Slide Number Placeholder 3"/>
          <p:cNvSpPr>
            <a:spLocks noGrp="1"/>
          </p:cNvSpPr>
          <p:nvPr>
            <p:ph type="sldNum" sz="quarter" idx="12"/>
          </p:nvPr>
        </p:nvSpPr>
        <p:spPr/>
        <p:txBody>
          <a:bodyPr/>
          <a:lstStyle/>
          <a:p>
            <a:fld id="{6EA6D8CF-3CDE-4807-BCD2-C9F2B831AAA5}" type="slidenum">
              <a:rPr lang="en-US" smtClean="0"/>
              <a:pPr/>
              <a:t>14</a:t>
            </a:fld>
            <a:endParaRPr lang="en-US"/>
          </a:p>
        </p:txBody>
      </p:sp>
      <p:graphicFrame>
        <p:nvGraphicFramePr>
          <p:cNvPr id="5" name="Diagram 4"/>
          <p:cNvGraphicFramePr/>
          <p:nvPr/>
        </p:nvGraphicFramePr>
        <p:xfrm>
          <a:off x="660400" y="1295400"/>
          <a:ext cx="11125200" cy="4811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46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101600" y="-52923"/>
            <a:ext cx="8305800" cy="8194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i="1" dirty="0"/>
              <a:t>DCIM Onboarding – </a:t>
            </a:r>
            <a:r>
              <a:rPr lang="en-US" i="1" u="sng" dirty="0"/>
              <a:t>Asset Management</a:t>
            </a:r>
            <a:br>
              <a:rPr lang="en-US" sz="4400" i="1" dirty="0"/>
            </a:br>
            <a:r>
              <a:rPr lang="en-US" sz="2000" i="1" dirty="0">
                <a:solidFill>
                  <a:schemeClr val="accent3"/>
                </a:solidFill>
              </a:rPr>
              <a:t>SITE = &lt;NAME HERE&gt;</a:t>
            </a:r>
          </a:p>
        </p:txBody>
      </p:sp>
      <p:sp>
        <p:nvSpPr>
          <p:cNvPr id="55" name="Content Placeholder 2"/>
          <p:cNvSpPr>
            <a:spLocks noGrp="1"/>
          </p:cNvSpPr>
          <p:nvPr>
            <p:ph idx="1"/>
          </p:nvPr>
        </p:nvSpPr>
        <p:spPr>
          <a:xfrm>
            <a:off x="3556000" y="764988"/>
            <a:ext cx="3770243" cy="1616765"/>
          </a:xfrm>
        </p:spPr>
        <p:txBody>
          <a:bodyPr>
            <a:normAutofit lnSpcReduction="10000"/>
          </a:bodyPr>
          <a:lstStyle/>
          <a:p>
            <a:pPr marL="0" indent="0">
              <a:lnSpc>
                <a:spcPct val="100000"/>
              </a:lnSpc>
              <a:buNone/>
            </a:pPr>
            <a:r>
              <a:rPr lang="en-US" u="sng" dirty="0"/>
              <a:t>Contributors</a:t>
            </a:r>
          </a:p>
          <a:p>
            <a:pPr>
              <a:lnSpc>
                <a:spcPct val="100000"/>
              </a:lnSpc>
            </a:pPr>
            <a:r>
              <a:rPr lang="en-US" sz="1600" dirty="0"/>
              <a:t>DCIM Champion &lt;NAME&gt;</a:t>
            </a:r>
          </a:p>
          <a:p>
            <a:pPr>
              <a:lnSpc>
                <a:spcPct val="100000"/>
              </a:lnSpc>
            </a:pPr>
            <a:r>
              <a:rPr lang="en-US" sz="1600" dirty="0"/>
              <a:t>DCIM Solutions Consultant &lt;NAME&gt; </a:t>
            </a:r>
          </a:p>
          <a:p>
            <a:pPr>
              <a:lnSpc>
                <a:spcPct val="100000"/>
              </a:lnSpc>
            </a:pPr>
            <a:r>
              <a:rPr lang="en-US" sz="1600" dirty="0"/>
              <a:t>[Role] Managers &lt;TBD&gt;</a:t>
            </a:r>
          </a:p>
        </p:txBody>
      </p:sp>
      <p:sp>
        <p:nvSpPr>
          <p:cNvPr id="61" name="Content Placeholder 2"/>
          <p:cNvSpPr txBox="1">
            <a:spLocks/>
          </p:cNvSpPr>
          <p:nvPr/>
        </p:nvSpPr>
        <p:spPr>
          <a:xfrm>
            <a:off x="7620000" y="781553"/>
            <a:ext cx="3505200" cy="16002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defTabSz="914377">
              <a:lnSpc>
                <a:spcPct val="100000"/>
              </a:lnSpc>
              <a:buNone/>
            </a:pPr>
            <a:r>
              <a:rPr lang="en-US" u="sng" dirty="0"/>
              <a:t>Stakeholders</a:t>
            </a:r>
          </a:p>
          <a:p>
            <a:pPr marL="228594" indent="-228594" defTabSz="914377">
              <a:lnSpc>
                <a:spcPct val="100000"/>
              </a:lnSpc>
            </a:pPr>
            <a:r>
              <a:rPr lang="en-US" sz="1600" dirty="0"/>
              <a:t>Site Manager &lt;NAME&gt;</a:t>
            </a:r>
          </a:p>
          <a:p>
            <a:pPr marL="228594" indent="-228594" defTabSz="914377">
              <a:lnSpc>
                <a:spcPct val="100000"/>
              </a:lnSpc>
            </a:pPr>
            <a:r>
              <a:rPr lang="en-US" sz="1600" dirty="0"/>
              <a:t>Operations Leads &lt;NAMES&gt;</a:t>
            </a:r>
          </a:p>
          <a:p>
            <a:pPr marL="228594" indent="-228594" defTabSz="914377">
              <a:lnSpc>
                <a:spcPct val="100000"/>
              </a:lnSpc>
            </a:pPr>
            <a:r>
              <a:rPr lang="en-US" sz="1600" dirty="0"/>
              <a:t>DCIM Consumers &lt;NAMES&gt;</a:t>
            </a:r>
          </a:p>
        </p:txBody>
      </p:sp>
      <p:grpSp>
        <p:nvGrpSpPr>
          <p:cNvPr id="2" name="Group 1"/>
          <p:cNvGrpSpPr/>
          <p:nvPr/>
        </p:nvGrpSpPr>
        <p:grpSpPr>
          <a:xfrm>
            <a:off x="609599" y="2278722"/>
            <a:ext cx="10871200" cy="2979079"/>
            <a:chOff x="457200" y="2278721"/>
            <a:chExt cx="8342243" cy="2293279"/>
          </a:xfrm>
        </p:grpSpPr>
        <p:graphicFrame>
          <p:nvGraphicFramePr>
            <p:cNvPr id="8" name="Diagram 7"/>
            <p:cNvGraphicFramePr/>
            <p:nvPr/>
          </p:nvGraphicFramePr>
          <p:xfrm>
            <a:off x="457200" y="2278721"/>
            <a:ext cx="8342243" cy="20640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2" name="PositionControl"/>
            <p:cNvGrpSpPr/>
            <p:nvPr>
              <p:custDataLst>
                <p:custData r:id="rId1"/>
              </p:custDataLst>
            </p:nvPr>
          </p:nvGrpSpPr>
          <p:grpSpPr>
            <a:xfrm>
              <a:off x="457200" y="4431637"/>
              <a:ext cx="8229599" cy="85725"/>
              <a:chOff x="3248025" y="3607846"/>
              <a:chExt cx="2952750" cy="45384"/>
            </a:xfrm>
          </p:grpSpPr>
          <p:sp>
            <p:nvSpPr>
              <p:cNvPr id="63" name="Bar"/>
              <p:cNvSpPr>
                <a:spLocks/>
              </p:cNvSpPr>
              <p:nvPr/>
            </p:nvSpPr>
            <p:spPr>
              <a:xfrm>
                <a:off x="3248025" y="3621440"/>
                <a:ext cx="2952750" cy="18185"/>
              </a:xfrm>
              <a:prstGeom prst="rect">
                <a:avLst/>
              </a:prstGeom>
              <a:solidFill>
                <a:srgbClr val="FFFFFF">
                  <a:lumMod val="85000"/>
                </a:srgbClr>
              </a:solidFill>
              <a:ln w="3175" cap="flat" cmpd="sng" algn="ctr">
                <a:solidFill>
                  <a:srgbClr val="FFFFFF">
                    <a:lumMod val="50000"/>
                  </a:srgbClr>
                </a:solidFill>
                <a:prstDash val="solid"/>
              </a:ln>
              <a:effectLst/>
            </p:spPr>
            <p:txBody>
              <a:bodyPr rot="0" spcFirstLastPara="0" vert="horz" wrap="square" lIns="4572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defTabSz="914377"/>
                <a:endParaRPr lang="en-US" sz="800" kern="0" dirty="0">
                  <a:solidFill>
                    <a:srgbClr val="000000">
                      <a:lumMod val="75000"/>
                      <a:lumOff val="25000"/>
                    </a:srgbClr>
                  </a:solidFill>
                  <a:latin typeface="Segoe UI"/>
                </a:endParaRPr>
              </a:p>
            </p:txBody>
          </p:sp>
          <p:sp>
            <p:nvSpPr>
              <p:cNvPr id="64" name="Slider"/>
              <p:cNvSpPr>
                <a:spLocks/>
              </p:cNvSpPr>
              <p:nvPr/>
            </p:nvSpPr>
            <p:spPr>
              <a:xfrm>
                <a:off x="3302706" y="3607846"/>
                <a:ext cx="30758" cy="45384"/>
              </a:xfrm>
              <a:prstGeom prst="ellipse">
                <a:avLst/>
              </a:prstGeom>
              <a:solidFill>
                <a:srgbClr val="FF0000"/>
              </a:solidFill>
              <a:ln w="3175" cap="flat" cmpd="sng" algn="ctr">
                <a:solidFill>
                  <a:srgbClr val="000000"/>
                </a:solidFill>
                <a:prstDash val="solid"/>
              </a:ln>
              <a:effectLst/>
            </p:spPr>
            <p:txBody>
              <a:bodyPr rot="0" spcFirstLastPara="0" vert="horz" wrap="square" lIns="4572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defTabSz="914377"/>
                <a:endParaRPr lang="en-US" sz="800" kern="0" dirty="0">
                  <a:solidFill>
                    <a:srgbClr val="000000">
                      <a:lumMod val="75000"/>
                      <a:lumOff val="25000"/>
                    </a:srgbClr>
                  </a:solidFill>
                  <a:latin typeface="Segoe UI"/>
                </a:endParaRPr>
              </a:p>
            </p:txBody>
          </p:sp>
        </p:grpSp>
        <p:cxnSp>
          <p:nvCxnSpPr>
            <p:cNvPr id="26" name="Straight Connector 25"/>
            <p:cNvCxnSpPr/>
            <p:nvPr/>
          </p:nvCxnSpPr>
          <p:spPr>
            <a:xfrm>
              <a:off x="2209800" y="3276600"/>
              <a:ext cx="0" cy="129540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62400" y="3267456"/>
              <a:ext cx="0" cy="1304544"/>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15000" y="3229008"/>
              <a:ext cx="0" cy="1342992"/>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7467600" y="3229008"/>
              <a:ext cx="18288" cy="1342992"/>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0" name="Table 9"/>
          <p:cNvGraphicFramePr>
            <a:graphicFrameLocks noGrp="1"/>
          </p:cNvGraphicFramePr>
          <p:nvPr/>
        </p:nvGraphicFramePr>
        <p:xfrm>
          <a:off x="609599" y="5359399"/>
          <a:ext cx="10871200" cy="1346196"/>
        </p:xfrm>
        <a:graphic>
          <a:graphicData uri="http://schemas.openxmlformats.org/drawingml/2006/table">
            <a:tbl>
              <a:tblPr firstRow="1" bandRow="1">
                <a:tableStyleId>{EB9631B5-78F2-41C9-869B-9F39066F8104}</a:tableStyleId>
              </a:tblPr>
              <a:tblGrid>
                <a:gridCol w="2174240">
                  <a:extLst>
                    <a:ext uri="{9D8B030D-6E8A-4147-A177-3AD203B41FA5}">
                      <a16:colId xmlns:a16="http://schemas.microsoft.com/office/drawing/2014/main" val="20000"/>
                    </a:ext>
                  </a:extLst>
                </a:gridCol>
                <a:gridCol w="2174240">
                  <a:extLst>
                    <a:ext uri="{9D8B030D-6E8A-4147-A177-3AD203B41FA5}">
                      <a16:colId xmlns:a16="http://schemas.microsoft.com/office/drawing/2014/main" val="20001"/>
                    </a:ext>
                  </a:extLst>
                </a:gridCol>
                <a:gridCol w="2174240">
                  <a:extLst>
                    <a:ext uri="{9D8B030D-6E8A-4147-A177-3AD203B41FA5}">
                      <a16:colId xmlns:a16="http://schemas.microsoft.com/office/drawing/2014/main" val="20002"/>
                    </a:ext>
                  </a:extLst>
                </a:gridCol>
                <a:gridCol w="2174240">
                  <a:extLst>
                    <a:ext uri="{9D8B030D-6E8A-4147-A177-3AD203B41FA5}">
                      <a16:colId xmlns:a16="http://schemas.microsoft.com/office/drawing/2014/main" val="20003"/>
                    </a:ext>
                  </a:extLst>
                </a:gridCol>
                <a:gridCol w="2174240">
                  <a:extLst>
                    <a:ext uri="{9D8B030D-6E8A-4147-A177-3AD203B41FA5}">
                      <a16:colId xmlns:a16="http://schemas.microsoft.com/office/drawing/2014/main" val="20004"/>
                    </a:ext>
                  </a:extLst>
                </a:gridCol>
              </a:tblGrid>
              <a:tr h="336549">
                <a:tc>
                  <a:txBody>
                    <a:bodyPr/>
                    <a:lstStyle/>
                    <a:p>
                      <a:r>
                        <a:rPr lang="en-US" sz="1300" dirty="0"/>
                        <a:t>Tasks</a:t>
                      </a:r>
                    </a:p>
                  </a:txBody>
                  <a:tcPr/>
                </a:tc>
                <a:tc>
                  <a:txBody>
                    <a:bodyPr/>
                    <a:lstStyle/>
                    <a:p>
                      <a:r>
                        <a:rPr lang="en-US" sz="1300" dirty="0"/>
                        <a:t>Status</a:t>
                      </a:r>
                    </a:p>
                  </a:txBody>
                  <a:tcPr/>
                </a:tc>
                <a:tc>
                  <a:txBody>
                    <a:bodyPr/>
                    <a:lstStyle/>
                    <a:p>
                      <a:r>
                        <a:rPr lang="en-US" sz="1300" dirty="0"/>
                        <a:t>Start/End</a:t>
                      </a:r>
                    </a:p>
                  </a:txBody>
                  <a:tcPr/>
                </a:tc>
                <a:tc>
                  <a:txBody>
                    <a:bodyPr/>
                    <a:lstStyle/>
                    <a:p>
                      <a:r>
                        <a:rPr lang="en-US" sz="1300" dirty="0"/>
                        <a:t>Issues</a:t>
                      </a:r>
                    </a:p>
                  </a:txBody>
                  <a:tcPr/>
                </a:tc>
                <a:tc>
                  <a:txBody>
                    <a:bodyPr/>
                    <a:lstStyle/>
                    <a:p>
                      <a:r>
                        <a:rPr lang="en-US" sz="1300" dirty="0"/>
                        <a:t>Owner</a:t>
                      </a:r>
                    </a:p>
                  </a:txBody>
                  <a:tcPr/>
                </a:tc>
                <a:extLst>
                  <a:ext uri="{0D108BD9-81ED-4DB2-BD59-A6C34878D82A}">
                    <a16:rowId xmlns:a16="http://schemas.microsoft.com/office/drawing/2014/main" val="10000"/>
                  </a:ext>
                </a:extLst>
              </a:tr>
              <a:tr h="336549">
                <a:tc>
                  <a:txBody>
                    <a:bodyPr/>
                    <a:lstStyle/>
                    <a:p>
                      <a:endParaRPr lang="en-US" sz="1300" dirty="0"/>
                    </a:p>
                  </a:txBody>
                  <a:tcPr/>
                </a:tc>
                <a:tc>
                  <a:txBody>
                    <a:bodyPr/>
                    <a:lstStyle/>
                    <a:p>
                      <a:endParaRPr lang="en-US" sz="1300"/>
                    </a:p>
                  </a:txBody>
                  <a:tcPr/>
                </a:tc>
                <a:tc>
                  <a:txBody>
                    <a:bodyPr/>
                    <a:lstStyle/>
                    <a:p>
                      <a:endParaRPr lang="en-US" sz="1300" dirty="0"/>
                    </a:p>
                  </a:txBody>
                  <a:tcPr/>
                </a:tc>
                <a:tc>
                  <a:txBody>
                    <a:bodyPr/>
                    <a:lstStyle/>
                    <a:p>
                      <a:endParaRPr lang="en-US" sz="1300"/>
                    </a:p>
                  </a:txBody>
                  <a:tcPr/>
                </a:tc>
                <a:tc>
                  <a:txBody>
                    <a:bodyPr/>
                    <a:lstStyle/>
                    <a:p>
                      <a:endParaRPr lang="en-US" sz="1300"/>
                    </a:p>
                  </a:txBody>
                  <a:tcPr/>
                </a:tc>
                <a:extLst>
                  <a:ext uri="{0D108BD9-81ED-4DB2-BD59-A6C34878D82A}">
                    <a16:rowId xmlns:a16="http://schemas.microsoft.com/office/drawing/2014/main" val="10001"/>
                  </a:ext>
                </a:extLst>
              </a:tr>
              <a:tr h="336549">
                <a:tc>
                  <a:txBody>
                    <a:bodyPr/>
                    <a:lstStyle/>
                    <a:p>
                      <a:endParaRPr lang="en-US" sz="1300" dirty="0"/>
                    </a:p>
                  </a:txBody>
                  <a:tcPr/>
                </a:tc>
                <a:tc>
                  <a:txBody>
                    <a:bodyPr/>
                    <a:lstStyle/>
                    <a:p>
                      <a:endParaRPr lang="en-US" sz="1300"/>
                    </a:p>
                  </a:txBody>
                  <a:tcPr/>
                </a:tc>
                <a:tc>
                  <a:txBody>
                    <a:bodyPr/>
                    <a:lstStyle/>
                    <a:p>
                      <a:endParaRPr lang="en-US" sz="1300"/>
                    </a:p>
                  </a:txBody>
                  <a:tcPr/>
                </a:tc>
                <a:tc>
                  <a:txBody>
                    <a:bodyPr/>
                    <a:lstStyle/>
                    <a:p>
                      <a:endParaRPr lang="en-US" sz="1300"/>
                    </a:p>
                  </a:txBody>
                  <a:tcPr/>
                </a:tc>
                <a:tc>
                  <a:txBody>
                    <a:bodyPr/>
                    <a:lstStyle/>
                    <a:p>
                      <a:endParaRPr lang="en-US" sz="1300"/>
                    </a:p>
                  </a:txBody>
                  <a:tcPr/>
                </a:tc>
                <a:extLst>
                  <a:ext uri="{0D108BD9-81ED-4DB2-BD59-A6C34878D82A}">
                    <a16:rowId xmlns:a16="http://schemas.microsoft.com/office/drawing/2014/main" val="10002"/>
                  </a:ext>
                </a:extLst>
              </a:tr>
              <a:tr h="336549">
                <a:tc>
                  <a:txBody>
                    <a:bodyPr/>
                    <a:lstStyle/>
                    <a:p>
                      <a:endParaRPr lang="en-US" sz="1300"/>
                    </a:p>
                  </a:txBody>
                  <a:tcPr/>
                </a:tc>
                <a:tc>
                  <a:txBody>
                    <a:bodyPr/>
                    <a:lstStyle/>
                    <a:p>
                      <a:endParaRPr lang="en-US" sz="1300"/>
                    </a:p>
                  </a:txBody>
                  <a:tcPr/>
                </a:tc>
                <a:tc>
                  <a:txBody>
                    <a:bodyPr/>
                    <a:lstStyle/>
                    <a:p>
                      <a:endParaRPr lang="en-US" sz="1300"/>
                    </a:p>
                  </a:txBody>
                  <a:tcPr/>
                </a:tc>
                <a:tc>
                  <a:txBody>
                    <a:bodyPr/>
                    <a:lstStyle/>
                    <a:p>
                      <a:endParaRPr lang="en-US" sz="1300" dirty="0"/>
                    </a:p>
                  </a:txBody>
                  <a:tcPr/>
                </a:tc>
                <a:tc>
                  <a:txBody>
                    <a:bodyPr/>
                    <a:lstStyle/>
                    <a:p>
                      <a:endParaRPr lang="en-US" sz="13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4906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fade">
                                      <p:cBhvr>
                                        <p:cTn id="7" dur="1000"/>
                                        <p:tgtEl>
                                          <p:spTgt spid="55">
                                            <p:txEl>
                                              <p:pRg st="0" end="0"/>
                                            </p:txEl>
                                          </p:spTgt>
                                        </p:tgtEl>
                                      </p:cBhvr>
                                    </p:animEffect>
                                    <p:anim calcmode="lin" valueType="num">
                                      <p:cBhvr>
                                        <p:cTn id="8"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xEl>
                                              <p:pRg st="1" end="1"/>
                                            </p:txEl>
                                          </p:spTgt>
                                        </p:tgtEl>
                                        <p:attrNameLst>
                                          <p:attrName>style.visibility</p:attrName>
                                        </p:attrNameLst>
                                      </p:cBhvr>
                                      <p:to>
                                        <p:strVal val="visible"/>
                                      </p:to>
                                    </p:set>
                                    <p:animEffect transition="in" filter="fade">
                                      <p:cBhvr>
                                        <p:cTn id="12" dur="1000"/>
                                        <p:tgtEl>
                                          <p:spTgt spid="55">
                                            <p:txEl>
                                              <p:pRg st="1" end="1"/>
                                            </p:txEl>
                                          </p:spTgt>
                                        </p:tgtEl>
                                      </p:cBhvr>
                                    </p:animEffect>
                                    <p:anim calcmode="lin" valueType="num">
                                      <p:cBhvr>
                                        <p:cTn id="13" dur="10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5">
                                            <p:txEl>
                                              <p:pRg st="2" end="2"/>
                                            </p:txEl>
                                          </p:spTgt>
                                        </p:tgtEl>
                                        <p:attrNameLst>
                                          <p:attrName>style.visibility</p:attrName>
                                        </p:attrNameLst>
                                      </p:cBhvr>
                                      <p:to>
                                        <p:strVal val="visible"/>
                                      </p:to>
                                    </p:set>
                                    <p:animEffect transition="in" filter="fade">
                                      <p:cBhvr>
                                        <p:cTn id="17" dur="1000"/>
                                        <p:tgtEl>
                                          <p:spTgt spid="55">
                                            <p:txEl>
                                              <p:pRg st="2" end="2"/>
                                            </p:txEl>
                                          </p:spTgt>
                                        </p:tgtEl>
                                      </p:cBhvr>
                                    </p:animEffect>
                                    <p:anim calcmode="lin" valueType="num">
                                      <p:cBhvr>
                                        <p:cTn id="18" dur="1000" fill="hold"/>
                                        <p:tgtEl>
                                          <p:spTgt spid="5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xEl>
                                              <p:pRg st="3" end="3"/>
                                            </p:txEl>
                                          </p:spTgt>
                                        </p:tgtEl>
                                        <p:attrNameLst>
                                          <p:attrName>style.visibility</p:attrName>
                                        </p:attrNameLst>
                                      </p:cBhvr>
                                      <p:to>
                                        <p:strVal val="visible"/>
                                      </p:to>
                                    </p:set>
                                    <p:animEffect transition="in" filter="fade">
                                      <p:cBhvr>
                                        <p:cTn id="22" dur="1000"/>
                                        <p:tgtEl>
                                          <p:spTgt spid="55">
                                            <p:txEl>
                                              <p:pRg st="3" end="3"/>
                                            </p:txEl>
                                          </p:spTgt>
                                        </p:tgtEl>
                                      </p:cBhvr>
                                    </p:animEffect>
                                    <p:anim calcmode="lin" valueType="num">
                                      <p:cBhvr>
                                        <p:cTn id="23" dur="1000" fill="hold"/>
                                        <p:tgtEl>
                                          <p:spTgt spid="5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5">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1000"/>
                                        <p:tgtEl>
                                          <p:spTgt spid="61"/>
                                        </p:tgtEl>
                                      </p:cBhvr>
                                    </p:animEffect>
                                    <p:anim calcmode="lin" valueType="num">
                                      <p:cBhvr>
                                        <p:cTn id="28" dur="1000" fill="hold"/>
                                        <p:tgtEl>
                                          <p:spTgt spid="61"/>
                                        </p:tgtEl>
                                        <p:attrNameLst>
                                          <p:attrName>ppt_x</p:attrName>
                                        </p:attrNameLst>
                                      </p:cBhvr>
                                      <p:tavLst>
                                        <p:tav tm="0">
                                          <p:val>
                                            <p:strVal val="#ppt_x"/>
                                          </p:val>
                                        </p:tav>
                                        <p:tav tm="100000">
                                          <p:val>
                                            <p:strVal val="#ppt_x"/>
                                          </p:val>
                                        </p:tav>
                                      </p:tavLst>
                                    </p:anim>
                                    <p:anim calcmode="lin" valueType="num">
                                      <p:cBhvr>
                                        <p:cTn id="2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03200" y="-42419"/>
            <a:ext cx="8305800" cy="8194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i="1" dirty="0"/>
              <a:t>DCIM Onboarding – </a:t>
            </a:r>
            <a:r>
              <a:rPr lang="en-US" i="1" u="sng" dirty="0">
                <a:solidFill>
                  <a:srgbClr val="820024"/>
                </a:solidFill>
              </a:rPr>
              <a:t>Power Management</a:t>
            </a:r>
            <a:br>
              <a:rPr lang="en-US" sz="4400" i="1" dirty="0"/>
            </a:br>
            <a:r>
              <a:rPr lang="en-US" sz="2000" i="1" dirty="0">
                <a:solidFill>
                  <a:schemeClr val="accent3"/>
                </a:solidFill>
              </a:rPr>
              <a:t>SITE = &lt;NAME HERE&gt;</a:t>
            </a:r>
          </a:p>
        </p:txBody>
      </p:sp>
      <p:sp>
        <p:nvSpPr>
          <p:cNvPr id="55" name="Content Placeholder 2"/>
          <p:cNvSpPr>
            <a:spLocks noGrp="1"/>
          </p:cNvSpPr>
          <p:nvPr>
            <p:ph idx="1"/>
          </p:nvPr>
        </p:nvSpPr>
        <p:spPr>
          <a:xfrm>
            <a:off x="3860185" y="804804"/>
            <a:ext cx="3770243" cy="1616765"/>
          </a:xfrm>
        </p:spPr>
        <p:txBody>
          <a:bodyPr>
            <a:normAutofit/>
          </a:bodyPr>
          <a:lstStyle/>
          <a:p>
            <a:pPr marL="0" indent="0">
              <a:lnSpc>
                <a:spcPct val="100000"/>
              </a:lnSpc>
              <a:buNone/>
            </a:pPr>
            <a:r>
              <a:rPr lang="en-US" sz="1600" u="sng" dirty="0"/>
              <a:t>Contributors</a:t>
            </a:r>
          </a:p>
          <a:p>
            <a:pPr>
              <a:lnSpc>
                <a:spcPct val="100000"/>
              </a:lnSpc>
            </a:pPr>
            <a:r>
              <a:rPr lang="en-US" sz="1600" dirty="0"/>
              <a:t>DCIM Champion &lt;NAME&gt;</a:t>
            </a:r>
          </a:p>
          <a:p>
            <a:pPr>
              <a:lnSpc>
                <a:spcPct val="100000"/>
              </a:lnSpc>
            </a:pPr>
            <a:r>
              <a:rPr lang="en-US" sz="1600" dirty="0"/>
              <a:t>DCIM Solutions Consultant &lt;NAME&gt; </a:t>
            </a:r>
          </a:p>
          <a:p>
            <a:pPr>
              <a:lnSpc>
                <a:spcPct val="100000"/>
              </a:lnSpc>
            </a:pPr>
            <a:r>
              <a:rPr lang="en-US" sz="1600" dirty="0"/>
              <a:t>[Role] Managers &lt;TBD&gt;</a:t>
            </a:r>
          </a:p>
        </p:txBody>
      </p:sp>
      <p:sp>
        <p:nvSpPr>
          <p:cNvPr id="61" name="Content Placeholder 2"/>
          <p:cNvSpPr txBox="1">
            <a:spLocks/>
          </p:cNvSpPr>
          <p:nvPr/>
        </p:nvSpPr>
        <p:spPr>
          <a:xfrm>
            <a:off x="8145229" y="852229"/>
            <a:ext cx="3505200" cy="16002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defTabSz="914377">
              <a:lnSpc>
                <a:spcPct val="100000"/>
              </a:lnSpc>
              <a:buNone/>
            </a:pPr>
            <a:r>
              <a:rPr lang="en-US" sz="1600" u="sng" dirty="0"/>
              <a:t>Stakeholders</a:t>
            </a:r>
          </a:p>
          <a:p>
            <a:pPr marL="228594" indent="-228594" defTabSz="914377">
              <a:lnSpc>
                <a:spcPct val="100000"/>
              </a:lnSpc>
            </a:pPr>
            <a:r>
              <a:rPr lang="en-US" sz="1600" dirty="0"/>
              <a:t>Site Manager &lt;NAME&gt;</a:t>
            </a:r>
          </a:p>
          <a:p>
            <a:pPr marL="228594" indent="-228594" defTabSz="914377">
              <a:lnSpc>
                <a:spcPct val="100000"/>
              </a:lnSpc>
            </a:pPr>
            <a:r>
              <a:rPr lang="en-US" sz="1600" dirty="0"/>
              <a:t>Operations Leads &lt;NAMES&gt;</a:t>
            </a:r>
          </a:p>
          <a:p>
            <a:pPr marL="228594" indent="-228594" defTabSz="914377">
              <a:lnSpc>
                <a:spcPct val="100000"/>
              </a:lnSpc>
            </a:pPr>
            <a:r>
              <a:rPr lang="en-US" sz="1600" dirty="0"/>
              <a:t>DCIM Consumers &lt;NAMES&gt;</a:t>
            </a:r>
          </a:p>
        </p:txBody>
      </p:sp>
      <p:grpSp>
        <p:nvGrpSpPr>
          <p:cNvPr id="2" name="Group 1"/>
          <p:cNvGrpSpPr/>
          <p:nvPr/>
        </p:nvGrpSpPr>
        <p:grpSpPr>
          <a:xfrm>
            <a:off x="406400" y="2407922"/>
            <a:ext cx="11379200" cy="2849879"/>
            <a:chOff x="411520" y="2407921"/>
            <a:chExt cx="8342243" cy="2266614"/>
          </a:xfrm>
        </p:grpSpPr>
        <p:graphicFrame>
          <p:nvGraphicFramePr>
            <p:cNvPr id="14" name="Diagram 13"/>
            <p:cNvGraphicFramePr/>
            <p:nvPr/>
          </p:nvGraphicFramePr>
          <p:xfrm>
            <a:off x="411520" y="2407921"/>
            <a:ext cx="8342243" cy="21551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2" name="PositionControl"/>
            <p:cNvGrpSpPr/>
            <p:nvPr>
              <p:custDataLst>
                <p:custData r:id="rId1"/>
              </p:custDataLst>
            </p:nvPr>
          </p:nvGrpSpPr>
          <p:grpSpPr>
            <a:xfrm>
              <a:off x="425069" y="4588810"/>
              <a:ext cx="8229599" cy="85725"/>
              <a:chOff x="3248025" y="3535963"/>
              <a:chExt cx="2952750" cy="45384"/>
            </a:xfrm>
          </p:grpSpPr>
          <p:sp>
            <p:nvSpPr>
              <p:cNvPr id="63" name="Bar"/>
              <p:cNvSpPr>
                <a:spLocks/>
              </p:cNvSpPr>
              <p:nvPr/>
            </p:nvSpPr>
            <p:spPr>
              <a:xfrm>
                <a:off x="3248025" y="3549521"/>
                <a:ext cx="2952750" cy="18185"/>
              </a:xfrm>
              <a:prstGeom prst="rect">
                <a:avLst/>
              </a:prstGeom>
              <a:solidFill>
                <a:srgbClr val="FFFFFF">
                  <a:lumMod val="85000"/>
                </a:srgbClr>
              </a:solidFill>
              <a:ln w="3175" cap="flat" cmpd="sng" algn="ctr">
                <a:solidFill>
                  <a:srgbClr val="FFFFFF">
                    <a:lumMod val="50000"/>
                  </a:srgbClr>
                </a:solidFill>
                <a:prstDash val="solid"/>
              </a:ln>
              <a:effectLst/>
            </p:spPr>
            <p:txBody>
              <a:bodyPr rot="0" spcFirstLastPara="0" vert="horz" wrap="square" lIns="4572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defTabSz="914377"/>
                <a:endParaRPr lang="en-US" sz="800" kern="0" dirty="0">
                  <a:solidFill>
                    <a:srgbClr val="000000">
                      <a:lumMod val="75000"/>
                      <a:lumOff val="25000"/>
                    </a:srgbClr>
                  </a:solidFill>
                  <a:latin typeface="Segoe UI"/>
                </a:endParaRPr>
              </a:p>
            </p:txBody>
          </p:sp>
          <p:sp>
            <p:nvSpPr>
              <p:cNvPr id="64" name="Slider"/>
              <p:cNvSpPr>
                <a:spLocks/>
              </p:cNvSpPr>
              <p:nvPr/>
            </p:nvSpPr>
            <p:spPr>
              <a:xfrm>
                <a:off x="3262648" y="3535963"/>
                <a:ext cx="30758" cy="45384"/>
              </a:xfrm>
              <a:prstGeom prst="ellipse">
                <a:avLst/>
              </a:prstGeom>
              <a:solidFill>
                <a:schemeClr val="accent6"/>
              </a:solidFill>
              <a:ln w="3175" cap="flat" cmpd="sng" algn="ctr">
                <a:solidFill>
                  <a:srgbClr val="000000"/>
                </a:solidFill>
                <a:prstDash val="solid"/>
              </a:ln>
              <a:effectLst/>
            </p:spPr>
            <p:txBody>
              <a:bodyPr rot="0" spcFirstLastPara="0" vert="horz" wrap="square" lIns="4572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defTabSz="914377"/>
                <a:endParaRPr lang="en-US" sz="800" kern="0" dirty="0">
                  <a:solidFill>
                    <a:srgbClr val="000000">
                      <a:lumMod val="75000"/>
                      <a:lumOff val="25000"/>
                    </a:srgbClr>
                  </a:solidFill>
                  <a:latin typeface="Segoe UI"/>
                </a:endParaRPr>
              </a:p>
            </p:txBody>
          </p:sp>
        </p:grpSp>
        <p:cxnSp>
          <p:nvCxnSpPr>
            <p:cNvPr id="26" name="Straight Connector 25"/>
            <p:cNvCxnSpPr/>
            <p:nvPr/>
          </p:nvCxnSpPr>
          <p:spPr>
            <a:xfrm>
              <a:off x="2209800" y="3276600"/>
              <a:ext cx="0" cy="129540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62400" y="3267456"/>
              <a:ext cx="0" cy="1304544"/>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15000" y="3229008"/>
              <a:ext cx="0" cy="1342992"/>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7467600" y="3229008"/>
              <a:ext cx="18288" cy="1342992"/>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0" name="Table 9"/>
          <p:cNvGraphicFramePr>
            <a:graphicFrameLocks noGrp="1"/>
          </p:cNvGraphicFramePr>
          <p:nvPr/>
        </p:nvGraphicFramePr>
        <p:xfrm>
          <a:off x="406403" y="5359398"/>
          <a:ext cx="11379200" cy="1422404"/>
        </p:xfrm>
        <a:graphic>
          <a:graphicData uri="http://schemas.openxmlformats.org/drawingml/2006/table">
            <a:tbl>
              <a:tblPr firstRow="1" bandRow="1">
                <a:tableStyleId>{EB9631B5-78F2-41C9-869B-9F39066F8104}</a:tableStyleId>
              </a:tblPr>
              <a:tblGrid>
                <a:gridCol w="2275840">
                  <a:extLst>
                    <a:ext uri="{9D8B030D-6E8A-4147-A177-3AD203B41FA5}">
                      <a16:colId xmlns:a16="http://schemas.microsoft.com/office/drawing/2014/main" val="20000"/>
                    </a:ext>
                  </a:extLst>
                </a:gridCol>
                <a:gridCol w="2275840">
                  <a:extLst>
                    <a:ext uri="{9D8B030D-6E8A-4147-A177-3AD203B41FA5}">
                      <a16:colId xmlns:a16="http://schemas.microsoft.com/office/drawing/2014/main" val="20001"/>
                    </a:ext>
                  </a:extLst>
                </a:gridCol>
                <a:gridCol w="2275840">
                  <a:extLst>
                    <a:ext uri="{9D8B030D-6E8A-4147-A177-3AD203B41FA5}">
                      <a16:colId xmlns:a16="http://schemas.microsoft.com/office/drawing/2014/main" val="20002"/>
                    </a:ext>
                  </a:extLst>
                </a:gridCol>
                <a:gridCol w="2275840">
                  <a:extLst>
                    <a:ext uri="{9D8B030D-6E8A-4147-A177-3AD203B41FA5}">
                      <a16:colId xmlns:a16="http://schemas.microsoft.com/office/drawing/2014/main" val="20003"/>
                    </a:ext>
                  </a:extLst>
                </a:gridCol>
                <a:gridCol w="2275840">
                  <a:extLst>
                    <a:ext uri="{9D8B030D-6E8A-4147-A177-3AD203B41FA5}">
                      <a16:colId xmlns:a16="http://schemas.microsoft.com/office/drawing/2014/main" val="20004"/>
                    </a:ext>
                  </a:extLst>
                </a:gridCol>
              </a:tblGrid>
              <a:tr h="355601">
                <a:tc>
                  <a:txBody>
                    <a:bodyPr/>
                    <a:lstStyle/>
                    <a:p>
                      <a:r>
                        <a:rPr lang="en-US" sz="1300" dirty="0"/>
                        <a:t>Tasks</a:t>
                      </a:r>
                    </a:p>
                  </a:txBody>
                  <a:tcPr/>
                </a:tc>
                <a:tc>
                  <a:txBody>
                    <a:bodyPr/>
                    <a:lstStyle/>
                    <a:p>
                      <a:r>
                        <a:rPr lang="en-US" sz="1300" dirty="0"/>
                        <a:t>Status</a:t>
                      </a:r>
                    </a:p>
                  </a:txBody>
                  <a:tcPr/>
                </a:tc>
                <a:tc>
                  <a:txBody>
                    <a:bodyPr/>
                    <a:lstStyle/>
                    <a:p>
                      <a:r>
                        <a:rPr lang="en-US" sz="1300" dirty="0"/>
                        <a:t>Start/End</a:t>
                      </a:r>
                    </a:p>
                  </a:txBody>
                  <a:tcPr/>
                </a:tc>
                <a:tc>
                  <a:txBody>
                    <a:bodyPr/>
                    <a:lstStyle/>
                    <a:p>
                      <a:r>
                        <a:rPr lang="en-US" sz="1300" dirty="0"/>
                        <a:t>Issues</a:t>
                      </a:r>
                    </a:p>
                  </a:txBody>
                  <a:tcPr/>
                </a:tc>
                <a:tc>
                  <a:txBody>
                    <a:bodyPr/>
                    <a:lstStyle/>
                    <a:p>
                      <a:r>
                        <a:rPr lang="en-US" sz="1300" dirty="0"/>
                        <a:t>Owner</a:t>
                      </a:r>
                    </a:p>
                  </a:txBody>
                  <a:tcPr/>
                </a:tc>
                <a:extLst>
                  <a:ext uri="{0D108BD9-81ED-4DB2-BD59-A6C34878D82A}">
                    <a16:rowId xmlns:a16="http://schemas.microsoft.com/office/drawing/2014/main" val="10000"/>
                  </a:ext>
                </a:extLst>
              </a:tr>
              <a:tr h="355601">
                <a:tc>
                  <a:txBody>
                    <a:bodyPr/>
                    <a:lstStyle/>
                    <a:p>
                      <a:endParaRPr lang="en-US" sz="1300" dirty="0"/>
                    </a:p>
                  </a:txBody>
                  <a:tcPr/>
                </a:tc>
                <a:tc>
                  <a:txBody>
                    <a:bodyPr/>
                    <a:lstStyle/>
                    <a:p>
                      <a:endParaRPr lang="en-US" sz="1300"/>
                    </a:p>
                  </a:txBody>
                  <a:tcPr/>
                </a:tc>
                <a:tc>
                  <a:txBody>
                    <a:bodyPr/>
                    <a:lstStyle/>
                    <a:p>
                      <a:endParaRPr lang="en-US" sz="1300" dirty="0"/>
                    </a:p>
                  </a:txBody>
                  <a:tcPr/>
                </a:tc>
                <a:tc>
                  <a:txBody>
                    <a:bodyPr/>
                    <a:lstStyle/>
                    <a:p>
                      <a:endParaRPr lang="en-US" sz="1300"/>
                    </a:p>
                  </a:txBody>
                  <a:tcPr/>
                </a:tc>
                <a:tc>
                  <a:txBody>
                    <a:bodyPr/>
                    <a:lstStyle/>
                    <a:p>
                      <a:endParaRPr lang="en-US" sz="1300"/>
                    </a:p>
                  </a:txBody>
                  <a:tcPr/>
                </a:tc>
                <a:extLst>
                  <a:ext uri="{0D108BD9-81ED-4DB2-BD59-A6C34878D82A}">
                    <a16:rowId xmlns:a16="http://schemas.microsoft.com/office/drawing/2014/main" val="10001"/>
                  </a:ext>
                </a:extLst>
              </a:tr>
              <a:tr h="355601">
                <a:tc>
                  <a:txBody>
                    <a:bodyPr/>
                    <a:lstStyle/>
                    <a:p>
                      <a:endParaRPr lang="en-US" sz="1300"/>
                    </a:p>
                  </a:txBody>
                  <a:tcPr/>
                </a:tc>
                <a:tc>
                  <a:txBody>
                    <a:bodyPr/>
                    <a:lstStyle/>
                    <a:p>
                      <a:endParaRPr lang="en-US" sz="1300"/>
                    </a:p>
                  </a:txBody>
                  <a:tcPr/>
                </a:tc>
                <a:tc>
                  <a:txBody>
                    <a:bodyPr/>
                    <a:lstStyle/>
                    <a:p>
                      <a:endParaRPr lang="en-US" sz="1300" dirty="0"/>
                    </a:p>
                  </a:txBody>
                  <a:tcPr/>
                </a:tc>
                <a:tc>
                  <a:txBody>
                    <a:bodyPr/>
                    <a:lstStyle/>
                    <a:p>
                      <a:endParaRPr lang="en-US" sz="1300"/>
                    </a:p>
                  </a:txBody>
                  <a:tcPr/>
                </a:tc>
                <a:tc>
                  <a:txBody>
                    <a:bodyPr/>
                    <a:lstStyle/>
                    <a:p>
                      <a:endParaRPr lang="en-US" sz="1300"/>
                    </a:p>
                  </a:txBody>
                  <a:tcPr/>
                </a:tc>
                <a:extLst>
                  <a:ext uri="{0D108BD9-81ED-4DB2-BD59-A6C34878D82A}">
                    <a16:rowId xmlns:a16="http://schemas.microsoft.com/office/drawing/2014/main" val="10002"/>
                  </a:ext>
                </a:extLst>
              </a:tr>
              <a:tr h="355601">
                <a:tc>
                  <a:txBody>
                    <a:bodyPr/>
                    <a:lstStyle/>
                    <a:p>
                      <a:endParaRPr lang="en-US" sz="1300" dirty="0"/>
                    </a:p>
                  </a:txBody>
                  <a:tcPr/>
                </a:tc>
                <a:tc>
                  <a:txBody>
                    <a:bodyPr/>
                    <a:lstStyle/>
                    <a:p>
                      <a:endParaRPr lang="en-US" sz="1300"/>
                    </a:p>
                  </a:txBody>
                  <a:tcPr/>
                </a:tc>
                <a:tc>
                  <a:txBody>
                    <a:bodyPr/>
                    <a:lstStyle/>
                    <a:p>
                      <a:endParaRPr lang="en-US" sz="1300"/>
                    </a:p>
                  </a:txBody>
                  <a:tcPr/>
                </a:tc>
                <a:tc>
                  <a:txBody>
                    <a:bodyPr/>
                    <a:lstStyle/>
                    <a:p>
                      <a:endParaRPr lang="en-US" sz="1300" dirty="0"/>
                    </a:p>
                  </a:txBody>
                  <a:tcPr/>
                </a:tc>
                <a:tc>
                  <a:txBody>
                    <a:bodyPr/>
                    <a:lstStyle/>
                    <a:p>
                      <a:endParaRPr lang="en-US" sz="13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9225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fade">
                                      <p:cBhvr>
                                        <p:cTn id="7" dur="1000"/>
                                        <p:tgtEl>
                                          <p:spTgt spid="55">
                                            <p:txEl>
                                              <p:pRg st="0" end="0"/>
                                            </p:txEl>
                                          </p:spTgt>
                                        </p:tgtEl>
                                      </p:cBhvr>
                                    </p:animEffect>
                                    <p:anim calcmode="lin" valueType="num">
                                      <p:cBhvr>
                                        <p:cTn id="8"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xEl>
                                              <p:pRg st="1" end="1"/>
                                            </p:txEl>
                                          </p:spTgt>
                                        </p:tgtEl>
                                        <p:attrNameLst>
                                          <p:attrName>style.visibility</p:attrName>
                                        </p:attrNameLst>
                                      </p:cBhvr>
                                      <p:to>
                                        <p:strVal val="visible"/>
                                      </p:to>
                                    </p:set>
                                    <p:animEffect transition="in" filter="fade">
                                      <p:cBhvr>
                                        <p:cTn id="12" dur="1000"/>
                                        <p:tgtEl>
                                          <p:spTgt spid="55">
                                            <p:txEl>
                                              <p:pRg st="1" end="1"/>
                                            </p:txEl>
                                          </p:spTgt>
                                        </p:tgtEl>
                                      </p:cBhvr>
                                    </p:animEffect>
                                    <p:anim calcmode="lin" valueType="num">
                                      <p:cBhvr>
                                        <p:cTn id="13" dur="10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5">
                                            <p:txEl>
                                              <p:pRg st="2" end="2"/>
                                            </p:txEl>
                                          </p:spTgt>
                                        </p:tgtEl>
                                        <p:attrNameLst>
                                          <p:attrName>style.visibility</p:attrName>
                                        </p:attrNameLst>
                                      </p:cBhvr>
                                      <p:to>
                                        <p:strVal val="visible"/>
                                      </p:to>
                                    </p:set>
                                    <p:animEffect transition="in" filter="fade">
                                      <p:cBhvr>
                                        <p:cTn id="17" dur="1000"/>
                                        <p:tgtEl>
                                          <p:spTgt spid="55">
                                            <p:txEl>
                                              <p:pRg st="2" end="2"/>
                                            </p:txEl>
                                          </p:spTgt>
                                        </p:tgtEl>
                                      </p:cBhvr>
                                    </p:animEffect>
                                    <p:anim calcmode="lin" valueType="num">
                                      <p:cBhvr>
                                        <p:cTn id="18" dur="1000" fill="hold"/>
                                        <p:tgtEl>
                                          <p:spTgt spid="5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xEl>
                                              <p:pRg st="3" end="3"/>
                                            </p:txEl>
                                          </p:spTgt>
                                        </p:tgtEl>
                                        <p:attrNameLst>
                                          <p:attrName>style.visibility</p:attrName>
                                        </p:attrNameLst>
                                      </p:cBhvr>
                                      <p:to>
                                        <p:strVal val="visible"/>
                                      </p:to>
                                    </p:set>
                                    <p:animEffect transition="in" filter="fade">
                                      <p:cBhvr>
                                        <p:cTn id="22" dur="1000"/>
                                        <p:tgtEl>
                                          <p:spTgt spid="55">
                                            <p:txEl>
                                              <p:pRg st="3" end="3"/>
                                            </p:txEl>
                                          </p:spTgt>
                                        </p:tgtEl>
                                      </p:cBhvr>
                                    </p:animEffect>
                                    <p:anim calcmode="lin" valueType="num">
                                      <p:cBhvr>
                                        <p:cTn id="23" dur="1000" fill="hold"/>
                                        <p:tgtEl>
                                          <p:spTgt spid="5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5">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1000"/>
                                        <p:tgtEl>
                                          <p:spTgt spid="61"/>
                                        </p:tgtEl>
                                      </p:cBhvr>
                                    </p:animEffect>
                                    <p:anim calcmode="lin" valueType="num">
                                      <p:cBhvr>
                                        <p:cTn id="28" dur="1000" fill="hold"/>
                                        <p:tgtEl>
                                          <p:spTgt spid="61"/>
                                        </p:tgtEl>
                                        <p:attrNameLst>
                                          <p:attrName>ppt_x</p:attrName>
                                        </p:attrNameLst>
                                      </p:cBhvr>
                                      <p:tavLst>
                                        <p:tav tm="0">
                                          <p:val>
                                            <p:strVal val="#ppt_x"/>
                                          </p:val>
                                        </p:tav>
                                        <p:tav tm="100000">
                                          <p:val>
                                            <p:strVal val="#ppt_x"/>
                                          </p:val>
                                        </p:tav>
                                      </p:tavLst>
                                    </p:anim>
                                    <p:anim calcmode="lin" valueType="num">
                                      <p:cBhvr>
                                        <p:cTn id="2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04799" y="76200"/>
            <a:ext cx="11563739" cy="7112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i="1" dirty="0"/>
              <a:t>DCIM @ </a:t>
            </a:r>
            <a:r>
              <a:rPr lang="en-US" i="1" dirty="0" err="1"/>
              <a:t>Vmware</a:t>
            </a:r>
            <a:r>
              <a:rPr lang="en-US" i="1" dirty="0"/>
              <a:t> – Key Technology Adoption Success Criteria</a:t>
            </a:r>
            <a:br>
              <a:rPr lang="en-US" sz="4400" i="1" dirty="0"/>
            </a:br>
            <a:r>
              <a:rPr lang="en-US" sz="2000" i="1" dirty="0">
                <a:solidFill>
                  <a:schemeClr val="accent3"/>
                </a:solidFill>
              </a:rPr>
              <a:t>Summary Points</a:t>
            </a:r>
          </a:p>
        </p:txBody>
      </p:sp>
      <p:graphicFrame>
        <p:nvGraphicFramePr>
          <p:cNvPr id="5" name="Table 4"/>
          <p:cNvGraphicFramePr>
            <a:graphicFrameLocks noGrp="1"/>
          </p:cNvGraphicFramePr>
          <p:nvPr>
            <p:extLst>
              <p:ext uri="{D42A27DB-BD31-4B8C-83A1-F6EECF244321}">
                <p14:modId xmlns:p14="http://schemas.microsoft.com/office/powerpoint/2010/main" val="4242987693"/>
              </p:ext>
            </p:extLst>
          </p:nvPr>
        </p:nvGraphicFramePr>
        <p:xfrm>
          <a:off x="304800" y="1029685"/>
          <a:ext cx="11582400" cy="5701093"/>
        </p:xfrm>
        <a:graphic>
          <a:graphicData uri="http://schemas.openxmlformats.org/drawingml/2006/table">
            <a:tbl>
              <a:tblPr firstRow="1" bandRow="1">
                <a:tableStyleId>{5C22544A-7EE6-4342-B048-85BDC9FD1C3A}</a:tableStyleId>
              </a:tblPr>
              <a:tblGrid>
                <a:gridCol w="2206171">
                  <a:extLst>
                    <a:ext uri="{9D8B030D-6E8A-4147-A177-3AD203B41FA5}">
                      <a16:colId xmlns:a16="http://schemas.microsoft.com/office/drawing/2014/main" val="4133912889"/>
                    </a:ext>
                  </a:extLst>
                </a:gridCol>
                <a:gridCol w="3860800">
                  <a:extLst>
                    <a:ext uri="{9D8B030D-6E8A-4147-A177-3AD203B41FA5}">
                      <a16:colId xmlns:a16="http://schemas.microsoft.com/office/drawing/2014/main" val="1090967857"/>
                    </a:ext>
                  </a:extLst>
                </a:gridCol>
                <a:gridCol w="5515429">
                  <a:extLst>
                    <a:ext uri="{9D8B030D-6E8A-4147-A177-3AD203B41FA5}">
                      <a16:colId xmlns:a16="http://schemas.microsoft.com/office/drawing/2014/main" val="2014431495"/>
                    </a:ext>
                  </a:extLst>
                </a:gridCol>
              </a:tblGrid>
              <a:tr h="697514">
                <a:tc>
                  <a:txBody>
                    <a:bodyPr/>
                    <a:lstStyle/>
                    <a:p>
                      <a:r>
                        <a:rPr lang="en-US" sz="2000" dirty="0"/>
                        <a:t>Sponsorship</a:t>
                      </a:r>
                    </a:p>
                    <a:p>
                      <a:r>
                        <a:rPr lang="en-US" sz="2000" dirty="0"/>
                        <a:t>Level</a:t>
                      </a:r>
                    </a:p>
                  </a:txBody>
                  <a:tcPr marL="121920" marR="121920" marT="60960" marB="60960"/>
                </a:tc>
                <a:tc>
                  <a:txBody>
                    <a:bodyPr/>
                    <a:lstStyle/>
                    <a:p>
                      <a:r>
                        <a:rPr lang="en-US" sz="2000" dirty="0"/>
                        <a:t>Enterprise</a:t>
                      </a:r>
                    </a:p>
                    <a:p>
                      <a:r>
                        <a:rPr lang="en-US" sz="2000" dirty="0"/>
                        <a:t>Roles</a:t>
                      </a:r>
                    </a:p>
                  </a:txBody>
                  <a:tcPr marL="121920" marR="121920" marT="60960" marB="60960"/>
                </a:tc>
                <a:tc>
                  <a:txBody>
                    <a:bodyPr/>
                    <a:lstStyle/>
                    <a:p>
                      <a:r>
                        <a:rPr lang="en-US" sz="2000" dirty="0"/>
                        <a:t>Accountability</a:t>
                      </a:r>
                    </a:p>
                  </a:txBody>
                  <a:tcPr marL="121920" marR="121920" marT="60960" marB="60960"/>
                </a:tc>
                <a:extLst>
                  <a:ext uri="{0D108BD9-81ED-4DB2-BD59-A6C34878D82A}">
                    <a16:rowId xmlns:a16="http://schemas.microsoft.com/office/drawing/2014/main" val="3704029868"/>
                  </a:ext>
                </a:extLst>
              </a:tr>
              <a:tr h="1472466">
                <a:tc>
                  <a:txBody>
                    <a:bodyPr/>
                    <a:lstStyle/>
                    <a:p>
                      <a:r>
                        <a:rPr lang="en-US" sz="1800" b="1" dirty="0"/>
                        <a:t>Executive</a:t>
                      </a:r>
                    </a:p>
                  </a:txBody>
                  <a:tcPr marL="121920" marR="121920" marT="60960" marB="60960"/>
                </a:tc>
                <a:tc>
                  <a:txBody>
                    <a:bodyPr/>
                    <a:lstStyle/>
                    <a:p>
                      <a:pPr marL="285750" indent="-285750">
                        <a:buFont typeface="Arial" panose="020B0604020202020204" pitchFamily="34" charset="0"/>
                        <a:buChar char="•"/>
                      </a:pPr>
                      <a:r>
                        <a:rPr lang="en-US" sz="1800" dirty="0"/>
                        <a:t>Vice-President</a:t>
                      </a:r>
                    </a:p>
                    <a:p>
                      <a:pPr marL="285750" indent="-285750">
                        <a:buFont typeface="Arial" panose="020B0604020202020204" pitchFamily="34" charset="0"/>
                        <a:buChar char="•"/>
                      </a:pPr>
                      <a:r>
                        <a:rPr lang="en-US" sz="1800" dirty="0" err="1"/>
                        <a:t>CxO</a:t>
                      </a:r>
                      <a:endParaRPr lang="en-US" sz="1800" dirty="0"/>
                    </a:p>
                  </a:txBody>
                  <a:tcPr marL="121920" marR="121920" marT="60960" marB="60960"/>
                </a:tc>
                <a:tc>
                  <a:txBody>
                    <a:bodyPr/>
                    <a:lstStyle/>
                    <a:p>
                      <a:pPr marL="285750" indent="-285750">
                        <a:buFont typeface="Arial" panose="020B0604020202020204" pitchFamily="34" charset="0"/>
                        <a:buChar char="•"/>
                      </a:pPr>
                      <a:r>
                        <a:rPr lang="en-US" sz="1600" dirty="0"/>
                        <a:t>Signature sponsors of the corporate “DCIM Initiative”</a:t>
                      </a:r>
                    </a:p>
                    <a:p>
                      <a:pPr marL="285750" indent="-285750">
                        <a:buFont typeface="Arial" panose="020B0604020202020204" pitchFamily="34" charset="0"/>
                        <a:buChar char="•"/>
                      </a:pPr>
                      <a:r>
                        <a:rPr lang="en-US" sz="1600" dirty="0"/>
                        <a:t>Evangelizes corporate initiatives</a:t>
                      </a:r>
                    </a:p>
                    <a:p>
                      <a:pPr marL="285750" indent="-285750">
                        <a:buFont typeface="Arial" panose="020B0604020202020204" pitchFamily="34" charset="0"/>
                        <a:buChar char="•"/>
                      </a:pPr>
                      <a:r>
                        <a:rPr lang="en-US" sz="1600" dirty="0"/>
                        <a:t>Chair of major milestone project reviews</a:t>
                      </a:r>
                    </a:p>
                  </a:txBody>
                  <a:tcPr marL="121920" marR="121920" marT="60960" marB="60960"/>
                </a:tc>
                <a:extLst>
                  <a:ext uri="{0D108BD9-81ED-4DB2-BD59-A6C34878D82A}">
                    <a16:rowId xmlns:a16="http://schemas.microsoft.com/office/drawing/2014/main" val="1305025782"/>
                  </a:ext>
                </a:extLst>
              </a:tr>
              <a:tr h="1472466">
                <a:tc>
                  <a:txBody>
                    <a:bodyPr/>
                    <a:lstStyle/>
                    <a:p>
                      <a:r>
                        <a:rPr lang="en-US" sz="1800" b="1" dirty="0"/>
                        <a:t>Business</a:t>
                      </a:r>
                    </a:p>
                  </a:txBody>
                  <a:tcPr marL="121920" marR="121920" marT="60960" marB="60960"/>
                </a:tc>
                <a:tc>
                  <a:txBody>
                    <a:bodyPr/>
                    <a:lstStyle/>
                    <a:p>
                      <a:pPr marL="285750" indent="-285750">
                        <a:buFont typeface="Arial" panose="020B0604020202020204" pitchFamily="34" charset="0"/>
                        <a:buChar char="•"/>
                      </a:pPr>
                      <a:r>
                        <a:rPr lang="en-US" sz="1800" dirty="0"/>
                        <a:t>Sr. Directors</a:t>
                      </a:r>
                    </a:p>
                    <a:p>
                      <a:pPr marL="285750" indent="-285750">
                        <a:buFont typeface="Arial" panose="020B0604020202020204" pitchFamily="34" charset="0"/>
                        <a:buChar char="•"/>
                      </a:pPr>
                      <a:r>
                        <a:rPr lang="en-US" sz="1800" dirty="0"/>
                        <a:t>General Managers</a:t>
                      </a:r>
                    </a:p>
                    <a:p>
                      <a:pPr marL="285750" indent="-285750">
                        <a:buFont typeface="Arial" panose="020B0604020202020204" pitchFamily="34" charset="0"/>
                        <a:buChar char="•"/>
                      </a:pPr>
                      <a:r>
                        <a:rPr lang="en-US" sz="1800" dirty="0"/>
                        <a:t>Regional Directors</a:t>
                      </a:r>
                    </a:p>
                  </a:txBody>
                  <a:tcPr marL="121920" marR="121920" marT="60960" marB="60960"/>
                </a:tc>
                <a:tc>
                  <a:txBody>
                    <a:bodyPr/>
                    <a:lstStyle/>
                    <a:p>
                      <a:pPr marL="285750" indent="-285750">
                        <a:buFont typeface="Arial" panose="020B0604020202020204" pitchFamily="34" charset="0"/>
                        <a:buChar char="•"/>
                      </a:pPr>
                      <a:r>
                        <a:rPr lang="en-US" sz="1600" dirty="0"/>
                        <a:t>Business stakeholders</a:t>
                      </a:r>
                    </a:p>
                    <a:p>
                      <a:pPr marL="285750" indent="-285750">
                        <a:buFont typeface="Arial" panose="020B0604020202020204" pitchFamily="34" charset="0"/>
                        <a:buChar char="•"/>
                      </a:pPr>
                      <a:r>
                        <a:rPr lang="en-US" sz="1600" dirty="0"/>
                        <a:t>Enable cross-team collaboration</a:t>
                      </a:r>
                    </a:p>
                    <a:p>
                      <a:pPr marL="285750" indent="-285750">
                        <a:buFont typeface="Arial" panose="020B0604020202020204" pitchFamily="34" charset="0"/>
                        <a:buChar char="•"/>
                      </a:pPr>
                      <a:r>
                        <a:rPr lang="en-US" sz="1600" baseline="0" dirty="0"/>
                        <a:t>Approve project objectives, plans, and deliverables</a:t>
                      </a:r>
                    </a:p>
                    <a:p>
                      <a:pPr marL="285750" indent="-285750">
                        <a:buFont typeface="Arial" panose="020B0604020202020204" pitchFamily="34" charset="0"/>
                        <a:buChar char="•"/>
                      </a:pPr>
                      <a:r>
                        <a:rPr lang="en-US" sz="1600" baseline="0" dirty="0"/>
                        <a:t>Assign and enable technical resources</a:t>
                      </a:r>
                      <a:endParaRPr lang="en-US" sz="1600" dirty="0"/>
                    </a:p>
                  </a:txBody>
                  <a:tcPr marL="121920" marR="121920" marT="60960" marB="60960"/>
                </a:tc>
                <a:extLst>
                  <a:ext uri="{0D108BD9-81ED-4DB2-BD59-A6C34878D82A}">
                    <a16:rowId xmlns:a16="http://schemas.microsoft.com/office/drawing/2014/main" val="317202156"/>
                  </a:ext>
                </a:extLst>
              </a:tr>
              <a:tr h="2024641">
                <a:tc>
                  <a:txBody>
                    <a:bodyPr/>
                    <a:lstStyle/>
                    <a:p>
                      <a:r>
                        <a:rPr lang="en-US" sz="1800" b="1" dirty="0"/>
                        <a:t>Technical</a:t>
                      </a:r>
                    </a:p>
                  </a:txBody>
                  <a:tcPr marL="121920" marR="121920" marT="60960" marB="60960"/>
                </a:tc>
                <a:tc>
                  <a:txBody>
                    <a:bodyPr/>
                    <a:lstStyle/>
                    <a:p>
                      <a:pPr marL="285750" indent="-285750">
                        <a:buFont typeface="Arial" panose="020B0604020202020204" pitchFamily="34" charset="0"/>
                        <a:buChar char="•"/>
                      </a:pPr>
                      <a:r>
                        <a:rPr lang="en-US" sz="1800" dirty="0"/>
                        <a:t>Operations Managers</a:t>
                      </a:r>
                    </a:p>
                    <a:p>
                      <a:pPr marL="285750" indent="-285750">
                        <a:buFont typeface="Arial" panose="020B0604020202020204" pitchFamily="34" charset="0"/>
                        <a:buChar char="•"/>
                      </a:pPr>
                      <a:r>
                        <a:rPr lang="en-US" sz="1800" dirty="0"/>
                        <a:t>DCIM Solutions Consultants</a:t>
                      </a:r>
                    </a:p>
                    <a:p>
                      <a:pPr marL="285750" indent="-285750">
                        <a:buFont typeface="Arial" panose="020B0604020202020204" pitchFamily="34" charset="0"/>
                        <a:buChar char="•"/>
                      </a:pPr>
                      <a:r>
                        <a:rPr lang="en-US" sz="1800" dirty="0"/>
                        <a:t>Technical IT Operations Staff</a:t>
                      </a:r>
                    </a:p>
                  </a:txBody>
                  <a:tcPr marL="121920" marR="121920" marT="60960" marB="60960"/>
                </a:tc>
                <a:tc>
                  <a:txBody>
                    <a:bodyPr/>
                    <a:lstStyle/>
                    <a:p>
                      <a:pPr marL="285750" indent="-285750">
                        <a:buFont typeface="Arial" panose="020B0604020202020204" pitchFamily="34" charset="0"/>
                        <a:buChar char="•"/>
                      </a:pPr>
                      <a:r>
                        <a:rPr lang="en-US" sz="1600" dirty="0"/>
                        <a:t>Execute the DCIM Onboarding</a:t>
                      </a:r>
                      <a:r>
                        <a:rPr lang="en-US" sz="1600" baseline="0" dirty="0"/>
                        <a:t> Plan</a:t>
                      </a:r>
                    </a:p>
                    <a:p>
                      <a:pPr marL="285750" indent="-285750">
                        <a:buFont typeface="Arial" panose="020B0604020202020204" pitchFamily="34" charset="0"/>
                        <a:buChar char="•"/>
                      </a:pPr>
                      <a:r>
                        <a:rPr lang="en-US" sz="1600" baseline="0" dirty="0"/>
                        <a:t>Establish Operations team roles</a:t>
                      </a:r>
                    </a:p>
                    <a:p>
                      <a:pPr marL="285750" indent="-285750">
                        <a:buFont typeface="Arial" panose="020B0604020202020204" pitchFamily="34" charset="0"/>
                        <a:buChar char="•"/>
                      </a:pPr>
                      <a:r>
                        <a:rPr lang="en-US" sz="1600" baseline="0" dirty="0"/>
                        <a:t>Establish Operations workflows</a:t>
                      </a:r>
                    </a:p>
                    <a:p>
                      <a:pPr marL="285750" indent="-285750">
                        <a:buFont typeface="Arial" panose="020B0604020202020204" pitchFamily="34" charset="0"/>
                        <a:buChar char="•"/>
                      </a:pPr>
                      <a:r>
                        <a:rPr lang="en-US" sz="1600" baseline="0" dirty="0"/>
                        <a:t>Implement technical solutions</a:t>
                      </a:r>
                    </a:p>
                    <a:p>
                      <a:pPr marL="285750" indent="-285750">
                        <a:buFont typeface="Arial" panose="020B0604020202020204" pitchFamily="34" charset="0"/>
                        <a:buChar char="•"/>
                      </a:pPr>
                      <a:r>
                        <a:rPr lang="en-US" sz="1600" baseline="0" dirty="0"/>
                        <a:t>Achieve project milestone deliverables</a:t>
                      </a:r>
                    </a:p>
                    <a:p>
                      <a:pPr marL="285750" indent="-285750">
                        <a:buFont typeface="Arial" panose="020B0604020202020204" pitchFamily="34" charset="0"/>
                        <a:buChar char="•"/>
                      </a:pPr>
                      <a:r>
                        <a:rPr lang="en-US" sz="1600" baseline="0" dirty="0"/>
                        <a:t>Scale-out via training and role enablement</a:t>
                      </a:r>
                      <a:endParaRPr lang="en-US" sz="1600" dirty="0"/>
                    </a:p>
                  </a:txBody>
                  <a:tcPr marL="121920" marR="121920" marT="60960" marB="60960"/>
                </a:tc>
                <a:extLst>
                  <a:ext uri="{0D108BD9-81ED-4DB2-BD59-A6C34878D82A}">
                    <a16:rowId xmlns:a16="http://schemas.microsoft.com/office/drawing/2014/main" val="2209370420"/>
                  </a:ext>
                </a:extLst>
              </a:tr>
            </a:tbl>
          </a:graphicData>
        </a:graphic>
      </p:graphicFrame>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658" y="789612"/>
            <a:ext cx="8554924" cy="5954227"/>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08" y="905338"/>
            <a:ext cx="10667223" cy="5825440"/>
          </a:xfrm>
          <a:prstGeom prst="rect">
            <a:avLst/>
          </a:prstGeom>
        </p:spPr>
      </p:pic>
    </p:spTree>
    <p:extLst>
      <p:ext uri="{BB962C8B-B14F-4D97-AF65-F5344CB8AC3E}">
        <p14:creationId xmlns:p14="http://schemas.microsoft.com/office/powerpoint/2010/main" val="222845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par>
                          <p:cTn id="14" fill="hold">
                            <p:stCondLst>
                              <p:cond delay="0"/>
                            </p:stCondLst>
                            <p:childTnLst>
                              <p:par>
                                <p:cTn id="15" presetID="42"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5"/>
                                        </p:tgtEl>
                                        <p:attrNameLst>
                                          <p:attrName>style.visibility</p:attrName>
                                        </p:attrNameLst>
                                      </p:cBhvr>
                                      <p:to>
                                        <p:strVal val="hidden"/>
                                      </p:to>
                                    </p:set>
                                  </p:childTnLst>
                                </p:cTn>
                              </p:par>
                            </p:childTnLst>
                          </p:cTn>
                        </p:par>
                        <p:par>
                          <p:cTn id="24" fill="hold">
                            <p:stCondLst>
                              <p:cond delay="0"/>
                            </p:stCondLst>
                            <p:childTnLst>
                              <p:par>
                                <p:cTn id="25" presetID="42"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541117" y="710849"/>
            <a:ext cx="5931482" cy="548640"/>
          </a:xfrm>
        </p:spPr>
        <p:txBody>
          <a:bodyPr>
            <a:noAutofit/>
          </a:bodyPr>
          <a:lstStyle/>
          <a:p>
            <a:pPr algn="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Heavy" charset="0"/>
                <a:ea typeface="Franklin Gothic Heavy" charset="0"/>
                <a:cs typeface="Franklin Gothic Heavy" charset="0"/>
              </a:rPr>
              <a:t>Trends in the Data Center</a:t>
            </a:r>
            <a:b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Heavy" charset="0"/>
                <a:ea typeface="Franklin Gothic Heavy" charset="0"/>
                <a:cs typeface="Franklin Gothic Heavy" charset="0"/>
              </a:rPr>
            </a:br>
            <a:r>
              <a:rPr lang="en-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Heavy" charset="0"/>
                <a:ea typeface="Franklin Gothic Heavy" charset="0"/>
                <a:cs typeface="Franklin Gothic Heavy" charset="0"/>
              </a:rPr>
              <a:t>A Discussion</a:t>
            </a:r>
          </a:p>
        </p:txBody>
      </p:sp>
      <p:sp>
        <p:nvSpPr>
          <p:cNvPr id="5" name="Oval 4"/>
          <p:cNvSpPr/>
          <p:nvPr/>
        </p:nvSpPr>
        <p:spPr>
          <a:xfrm>
            <a:off x="4821716" y="197279"/>
            <a:ext cx="2124419" cy="2124419"/>
          </a:xfrm>
          <a:prstGeom prst="ellipse">
            <a:avLst/>
          </a:prstGeom>
          <a:solidFill>
            <a:srgbClr val="5B9BD6">
              <a:alpha val="8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4000" dirty="0"/>
              <a:t>Edge</a:t>
            </a:r>
            <a:endParaRPr lang="en-US" sz="4800" b="1" i="1" dirty="0"/>
          </a:p>
        </p:txBody>
      </p:sp>
      <p:sp>
        <p:nvSpPr>
          <p:cNvPr id="6" name="Oval 5"/>
          <p:cNvSpPr/>
          <p:nvPr/>
        </p:nvSpPr>
        <p:spPr>
          <a:xfrm>
            <a:off x="4478907" y="2922161"/>
            <a:ext cx="2124419" cy="2124419"/>
          </a:xfrm>
          <a:prstGeom prst="ellipse">
            <a:avLst/>
          </a:prstGeom>
          <a:solidFill>
            <a:srgbClr val="5B9BD6">
              <a:alpha val="8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t>Colocation</a:t>
            </a:r>
          </a:p>
        </p:txBody>
      </p:sp>
      <p:sp>
        <p:nvSpPr>
          <p:cNvPr id="7" name="Oval 6"/>
          <p:cNvSpPr/>
          <p:nvPr/>
        </p:nvSpPr>
        <p:spPr>
          <a:xfrm>
            <a:off x="1104900" y="3683748"/>
            <a:ext cx="2124419" cy="2124419"/>
          </a:xfrm>
          <a:prstGeom prst="ellipse">
            <a:avLst/>
          </a:prstGeom>
          <a:solidFill>
            <a:srgbClr val="5B9BD6">
              <a:alpha val="8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b="1" i="1" dirty="0"/>
              <a:t>Public Cloud</a:t>
            </a:r>
            <a:endParaRPr lang="en-US" sz="2400" dirty="0"/>
          </a:p>
        </p:txBody>
      </p:sp>
      <p:sp>
        <p:nvSpPr>
          <p:cNvPr id="10" name="Oval 9"/>
          <p:cNvSpPr/>
          <p:nvPr/>
        </p:nvSpPr>
        <p:spPr>
          <a:xfrm>
            <a:off x="1673829" y="797742"/>
            <a:ext cx="2124419" cy="2124419"/>
          </a:xfrm>
          <a:prstGeom prst="ellipse">
            <a:avLst/>
          </a:prstGeom>
          <a:solidFill>
            <a:srgbClr val="5B9BD6">
              <a:alpha val="8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b="1" i="1" dirty="0"/>
              <a:t>Savings</a:t>
            </a:r>
            <a:endParaRPr lang="en-US" sz="1000" b="1" dirty="0"/>
          </a:p>
        </p:txBody>
      </p:sp>
      <p:sp>
        <p:nvSpPr>
          <p:cNvPr id="12" name="Oval 11"/>
          <p:cNvSpPr/>
          <p:nvPr/>
        </p:nvSpPr>
        <p:spPr>
          <a:xfrm>
            <a:off x="7283985" y="4436921"/>
            <a:ext cx="2124419" cy="2124419"/>
          </a:xfrm>
          <a:prstGeom prst="ellipse">
            <a:avLst/>
          </a:prstGeom>
          <a:solidFill>
            <a:srgbClr val="5B9BD6">
              <a:alpha val="8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500"/>
              <a:t>?</a:t>
            </a:r>
            <a:endParaRPr lang="en-US" sz="16600" b="1" i="1" dirty="0"/>
          </a:p>
        </p:txBody>
      </p:sp>
    </p:spTree>
    <p:extLst>
      <p:ext uri="{BB962C8B-B14F-4D97-AF65-F5344CB8AC3E}">
        <p14:creationId xmlns:p14="http://schemas.microsoft.com/office/powerpoint/2010/main" val="90042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
        <p:nvSpPr>
          <p:cNvPr id="5" name="Title 1"/>
          <p:cNvSpPr txBox="1">
            <a:spLocks/>
          </p:cNvSpPr>
          <p:nvPr/>
        </p:nvSpPr>
        <p:spPr>
          <a:xfrm>
            <a:off x="5937724" y="1162541"/>
            <a:ext cx="5931482" cy="5486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Heavy" charset="0"/>
                <a:ea typeface="Franklin Gothic Heavy" charset="0"/>
                <a:cs typeface="Franklin Gothic Heavy" charset="0"/>
              </a:rPr>
              <a:t>Requirements in the New Data </a:t>
            </a: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Heavy" charset="0"/>
                <a:ea typeface="Franklin Gothic Heavy" charset="0"/>
                <a:cs typeface="Franklin Gothic Heavy" charset="0"/>
              </a:rPr>
              <a:t>Center Era</a:t>
            </a:r>
            <a:b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Heavy" charset="0"/>
                <a:ea typeface="Franklin Gothic Heavy" charset="0"/>
                <a:cs typeface="Franklin Gothic Heavy" charset="0"/>
              </a:rPr>
            </a:br>
            <a:r>
              <a:rPr lang="en-US" sz="2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Heavy" charset="0"/>
                <a:ea typeface="Franklin Gothic Heavy" charset="0"/>
                <a:cs typeface="Franklin Gothic Heavy" charset="0"/>
              </a:rPr>
              <a:t>A </a:t>
            </a:r>
            <a:r>
              <a:rPr lang="en-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Franklin Gothic Heavy" charset="0"/>
                <a:ea typeface="Franklin Gothic Heavy" charset="0"/>
                <a:cs typeface="Franklin Gothic Heavy" charset="0"/>
              </a:rPr>
              <a:t>Discussion</a:t>
            </a:r>
          </a:p>
        </p:txBody>
      </p:sp>
      <p:sp>
        <p:nvSpPr>
          <p:cNvPr id="7" name="Oval 6"/>
          <p:cNvSpPr/>
          <p:nvPr/>
        </p:nvSpPr>
        <p:spPr>
          <a:xfrm>
            <a:off x="6864197" y="4229453"/>
            <a:ext cx="2124419" cy="2124419"/>
          </a:xfrm>
          <a:prstGeom prst="ellipse">
            <a:avLst/>
          </a:prstGeom>
          <a:solidFill>
            <a:srgbClr val="5B9BD6">
              <a:alpha val="8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t>Better Reporting</a:t>
            </a:r>
            <a:endParaRPr lang="en-US" sz="3600" b="1" i="1" dirty="0"/>
          </a:p>
        </p:txBody>
      </p:sp>
      <p:sp>
        <p:nvSpPr>
          <p:cNvPr id="8" name="Oval 7"/>
          <p:cNvSpPr/>
          <p:nvPr/>
        </p:nvSpPr>
        <p:spPr>
          <a:xfrm>
            <a:off x="4184849" y="3743440"/>
            <a:ext cx="2124419" cy="2124419"/>
          </a:xfrm>
          <a:prstGeom prst="ellipse">
            <a:avLst/>
          </a:prstGeom>
          <a:solidFill>
            <a:srgbClr val="5B9BD6">
              <a:alpha val="8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i="1" dirty="0"/>
              <a:t>Best Practices</a:t>
            </a:r>
          </a:p>
        </p:txBody>
      </p:sp>
      <p:sp>
        <p:nvSpPr>
          <p:cNvPr id="9" name="Oval 8"/>
          <p:cNvSpPr/>
          <p:nvPr/>
        </p:nvSpPr>
        <p:spPr>
          <a:xfrm>
            <a:off x="1505501" y="2431867"/>
            <a:ext cx="2124419" cy="2124419"/>
          </a:xfrm>
          <a:prstGeom prst="ellipse">
            <a:avLst/>
          </a:prstGeom>
          <a:solidFill>
            <a:srgbClr val="5B9BD6">
              <a:alpha val="8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i="1" dirty="0"/>
              <a:t>Automation</a:t>
            </a:r>
            <a:endParaRPr lang="en-US" sz="1400" b="1" dirty="0"/>
          </a:p>
        </p:txBody>
      </p:sp>
      <p:sp>
        <p:nvSpPr>
          <p:cNvPr id="10" name="Oval 9"/>
          <p:cNvSpPr/>
          <p:nvPr/>
        </p:nvSpPr>
        <p:spPr>
          <a:xfrm>
            <a:off x="344185" y="100331"/>
            <a:ext cx="2124419" cy="2124419"/>
          </a:xfrm>
          <a:prstGeom prst="ellipse">
            <a:avLst/>
          </a:prstGeom>
          <a:solidFill>
            <a:srgbClr val="5B9BD6">
              <a:alpha val="8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i="1"/>
              <a:t>Improved Management</a:t>
            </a:r>
            <a:endParaRPr lang="en-US" sz="700" b="1" dirty="0"/>
          </a:p>
        </p:txBody>
      </p:sp>
      <p:sp>
        <p:nvSpPr>
          <p:cNvPr id="11" name="Oval 10"/>
          <p:cNvSpPr/>
          <p:nvPr/>
        </p:nvSpPr>
        <p:spPr>
          <a:xfrm>
            <a:off x="9722110" y="4547090"/>
            <a:ext cx="2124419" cy="2124419"/>
          </a:xfrm>
          <a:prstGeom prst="ellipse">
            <a:avLst/>
          </a:prstGeom>
          <a:solidFill>
            <a:srgbClr val="5B9BD6">
              <a:alpha val="8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a:t>Improved Processes</a:t>
            </a:r>
            <a:endParaRPr lang="en-US" sz="2800" b="1" i="1" dirty="0"/>
          </a:p>
        </p:txBody>
      </p:sp>
    </p:spTree>
    <p:extLst>
      <p:ext uri="{BB962C8B-B14F-4D97-AF65-F5344CB8AC3E}">
        <p14:creationId xmlns:p14="http://schemas.microsoft.com/office/powerpoint/2010/main" val="135580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Content Placeholder 2"/>
          <p:cNvSpPr>
            <a:spLocks noGrp="1"/>
          </p:cNvSpPr>
          <p:nvPr>
            <p:ph idx="1"/>
          </p:nvPr>
        </p:nvSpPr>
        <p:spPr>
          <a:xfrm>
            <a:off x="397526" y="367941"/>
            <a:ext cx="6853506" cy="1402038"/>
          </a:xfrm>
        </p:spPr>
        <p:txBody>
          <a:bodyPr>
            <a:noAutofit/>
          </a:bodyPr>
          <a:lstStyle/>
          <a:p>
            <a:pPr marL="0" indent="0">
              <a:buNone/>
            </a:pPr>
            <a:r>
              <a:rPr lang="en-US" sz="4000" dirty="0"/>
              <a:t>VMware Case Study</a:t>
            </a:r>
          </a:p>
          <a:p>
            <a:pPr marL="0" indent="0">
              <a:buNone/>
            </a:pPr>
            <a:r>
              <a:rPr lang="en-US" sz="4000" dirty="0"/>
              <a:t>DCIM Technology Adoption</a:t>
            </a:r>
          </a:p>
        </p:txBody>
      </p:sp>
      <p:sp>
        <p:nvSpPr>
          <p:cNvPr id="4" name="Title 2"/>
          <p:cNvSpPr txBox="1">
            <a:spLocks/>
          </p:cNvSpPr>
          <p:nvPr/>
        </p:nvSpPr>
        <p:spPr>
          <a:xfrm>
            <a:off x="624289" y="5821363"/>
            <a:ext cx="8305800" cy="7112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i="1" dirty="0"/>
              <a:t>DCIM @ VMware</a:t>
            </a:r>
            <a:br>
              <a:rPr lang="en-US" sz="4400" i="1" dirty="0"/>
            </a:br>
            <a:endParaRPr lang="en-US" sz="2000" i="1" dirty="0">
              <a:solidFill>
                <a:schemeClr val="accent3"/>
              </a:solidFill>
            </a:endParaRPr>
          </a:p>
        </p:txBody>
      </p:sp>
    </p:spTree>
    <p:extLst>
      <p:ext uri="{BB962C8B-B14F-4D97-AF65-F5344CB8AC3E}">
        <p14:creationId xmlns:p14="http://schemas.microsoft.com/office/powerpoint/2010/main" val="152581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F243EA-64B1-4FF9-A19A-8FC5B6C68103}"/>
              </a:ext>
            </a:extLst>
          </p:cNvPr>
          <p:cNvSpPr>
            <a:spLocks noGrp="1"/>
          </p:cNvSpPr>
          <p:nvPr>
            <p:ph type="sldNum" sz="quarter" idx="11"/>
          </p:nvPr>
        </p:nvSpPr>
        <p:spPr/>
        <p:txBody>
          <a:bodyPr/>
          <a:lstStyle/>
          <a:p>
            <a:pPr fontAlgn="base">
              <a:spcBef>
                <a:spcPct val="0"/>
              </a:spcBef>
              <a:spcAft>
                <a:spcPct val="0"/>
              </a:spcAft>
              <a:defRPr/>
            </a:pPr>
            <a:fld id="{90314B7E-EB23-4DAB-A3F0-0F7BBB6CDA33}" type="slidenum">
              <a:rPr lang="en-US">
                <a:solidFill>
                  <a:srgbClr val="1F497D"/>
                </a:solidFill>
                <a:ea typeface="ＭＳ Ｐゴシック" pitchFamily="34" charset="-128"/>
              </a:rPr>
              <a:pPr fontAlgn="base">
                <a:spcBef>
                  <a:spcPct val="0"/>
                </a:spcBef>
                <a:spcAft>
                  <a:spcPct val="0"/>
                </a:spcAft>
                <a:defRPr/>
              </a:pPr>
              <a:t>5</a:t>
            </a:fld>
            <a:endParaRPr lang="en-US" dirty="0">
              <a:solidFill>
                <a:srgbClr val="1F497D"/>
              </a:solidFill>
              <a:ea typeface="ＭＳ Ｐゴシック" pitchFamily="34" charset="-128"/>
            </a:endParaRPr>
          </a:p>
        </p:txBody>
      </p:sp>
      <p:sp>
        <p:nvSpPr>
          <p:cNvPr id="5" name="Title 1">
            <a:extLst>
              <a:ext uri="{FF2B5EF4-FFF2-40B4-BE49-F238E27FC236}">
                <a16:creationId xmlns:a16="http://schemas.microsoft.com/office/drawing/2014/main" id="{48166376-188C-4839-A245-E06AF7E2EFF6}"/>
              </a:ext>
            </a:extLst>
          </p:cNvPr>
          <p:cNvSpPr txBox="1">
            <a:spLocks/>
          </p:cNvSpPr>
          <p:nvPr/>
        </p:nvSpPr>
        <p:spPr bwMode="auto">
          <a:xfrm>
            <a:off x="1905000" y="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spcBef>
                <a:spcPct val="0"/>
              </a:spcBef>
              <a:spcAft>
                <a:spcPct val="0"/>
              </a:spcAft>
              <a:defRPr lang="en-US" sz="4000" b="1" kern="1200">
                <a:solidFill>
                  <a:schemeClr val="tx2"/>
                </a:solidFill>
                <a:latin typeface="+mj-lt"/>
                <a:ea typeface="ＭＳ Ｐゴシック" pitchFamily="34" charset="-128"/>
                <a:cs typeface="+mj-cs"/>
              </a:defRPr>
            </a:lvl1pPr>
            <a:lvl2pPr algn="ctr" rtl="0" eaLnBrk="1" fontAlgn="base" hangingPunct="1">
              <a:spcBef>
                <a:spcPct val="0"/>
              </a:spcBef>
              <a:spcAft>
                <a:spcPct val="0"/>
              </a:spcAft>
              <a:defRPr sz="4400" b="1">
                <a:solidFill>
                  <a:schemeClr val="tx2"/>
                </a:solidFill>
                <a:latin typeface="Arial" charset="0"/>
                <a:ea typeface="ＭＳ Ｐゴシック" pitchFamily="34" charset="-128"/>
              </a:defRPr>
            </a:lvl2pPr>
            <a:lvl3pPr algn="ctr" rtl="0" eaLnBrk="1" fontAlgn="base" hangingPunct="1">
              <a:spcBef>
                <a:spcPct val="0"/>
              </a:spcBef>
              <a:spcAft>
                <a:spcPct val="0"/>
              </a:spcAft>
              <a:defRPr sz="4400" b="1">
                <a:solidFill>
                  <a:schemeClr val="tx2"/>
                </a:solidFill>
                <a:latin typeface="Arial" charset="0"/>
                <a:ea typeface="ＭＳ Ｐゴシック" pitchFamily="34" charset="-128"/>
              </a:defRPr>
            </a:lvl3pPr>
            <a:lvl4pPr algn="ctr" rtl="0" eaLnBrk="1" fontAlgn="base" hangingPunct="1">
              <a:spcBef>
                <a:spcPct val="0"/>
              </a:spcBef>
              <a:spcAft>
                <a:spcPct val="0"/>
              </a:spcAft>
              <a:defRPr sz="4400" b="1">
                <a:solidFill>
                  <a:schemeClr val="tx2"/>
                </a:solidFill>
                <a:latin typeface="Arial" charset="0"/>
                <a:ea typeface="ＭＳ Ｐゴシック" pitchFamily="34" charset="-128"/>
              </a:defRPr>
            </a:lvl4pPr>
            <a:lvl5pPr algn="ctr" rtl="0" eaLnBrk="1" fontAlgn="base" hangingPunct="1">
              <a:spcBef>
                <a:spcPct val="0"/>
              </a:spcBef>
              <a:spcAft>
                <a:spcPct val="0"/>
              </a:spcAft>
              <a:defRPr sz="4400" b="1">
                <a:solidFill>
                  <a:schemeClr val="tx2"/>
                </a:solidFill>
                <a:latin typeface="Arial" charset="0"/>
                <a:ea typeface="ＭＳ Ｐゴシック" pitchFamily="34" charset="-128"/>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a:lstStyle>
          <a:p>
            <a:r>
              <a:rPr lang="en-US" dirty="0">
                <a:solidFill>
                  <a:srgbClr val="1F497D"/>
                </a:solidFill>
                <a:latin typeface="Arial"/>
              </a:rPr>
              <a:t>DCIM Technology Adoption </a:t>
            </a:r>
          </a:p>
          <a:p>
            <a:r>
              <a:rPr lang="en-US" sz="2400" dirty="0">
                <a:solidFill>
                  <a:srgbClr val="1F497D">
                    <a:lumMod val="60000"/>
                    <a:lumOff val="40000"/>
                  </a:srgbClr>
                </a:solidFill>
                <a:latin typeface="Arial"/>
              </a:rPr>
              <a:t>An Example of Capability Envisioning… </a:t>
            </a:r>
          </a:p>
        </p:txBody>
      </p:sp>
      <p:grpSp>
        <p:nvGrpSpPr>
          <p:cNvPr id="6" name="Group">
            <a:extLst>
              <a:ext uri="{FF2B5EF4-FFF2-40B4-BE49-F238E27FC236}">
                <a16:creationId xmlns:a16="http://schemas.microsoft.com/office/drawing/2014/main" id="{375DD104-CA52-4CBE-B2F7-56D62EE62ED1}"/>
              </a:ext>
            </a:extLst>
          </p:cNvPr>
          <p:cNvGrpSpPr/>
          <p:nvPr/>
        </p:nvGrpSpPr>
        <p:grpSpPr>
          <a:xfrm>
            <a:off x="2286001" y="2209800"/>
            <a:ext cx="6621099" cy="4346936"/>
            <a:chOff x="-4681" y="0"/>
            <a:chExt cx="9416673" cy="6182308"/>
          </a:xfrm>
        </p:grpSpPr>
        <p:sp>
          <p:nvSpPr>
            <p:cNvPr id="7" name="Line">
              <a:extLst>
                <a:ext uri="{FF2B5EF4-FFF2-40B4-BE49-F238E27FC236}">
                  <a16:creationId xmlns:a16="http://schemas.microsoft.com/office/drawing/2014/main" id="{96F51DFC-F536-4698-A008-CFC42E54D597}"/>
                </a:ext>
              </a:extLst>
            </p:cNvPr>
            <p:cNvSpPr/>
            <p:nvPr/>
          </p:nvSpPr>
          <p:spPr>
            <a:xfrm>
              <a:off x="996669" y="5333358"/>
              <a:ext cx="8415323" cy="1"/>
            </a:xfrm>
            <a:prstGeom prst="line">
              <a:avLst/>
            </a:prstGeom>
            <a:noFill/>
            <a:ln w="101600" cap="flat">
              <a:solidFill>
                <a:srgbClr val="000000"/>
              </a:solidFill>
              <a:prstDash val="solid"/>
              <a:miter lim="400000"/>
              <a:tailEnd type="triangle" w="med" len="med"/>
            </a:ln>
            <a:effectLst/>
          </p:spPr>
          <p:txBody>
            <a:bodyPr wrap="square" lIns="35719" tIns="35719" rIns="35719" bIns="35719" numCol="1" anchor="ctr">
              <a:noAutofit/>
            </a:bodyPr>
            <a:lstStyle/>
            <a:p>
              <a:pPr fontAlgn="base">
                <a:spcBef>
                  <a:spcPct val="0"/>
                </a:spcBef>
                <a:spcAft>
                  <a:spcPct val="0"/>
                </a:spcAft>
                <a:defRPr sz="2200" b="0">
                  <a:solidFill>
                    <a:srgbClr val="FFFFFF"/>
                  </a:solidFill>
                  <a:latin typeface="+mn-lt"/>
                  <a:ea typeface="+mn-ea"/>
                  <a:cs typeface="+mn-cs"/>
                  <a:sym typeface="Helvetica Neue Medium"/>
                </a:defRPr>
              </a:pPr>
              <a:endParaRPr sz="1547">
                <a:solidFill>
                  <a:srgbClr val="FFFFFF"/>
                </a:solidFill>
                <a:latin typeface="Arial"/>
                <a:ea typeface="ＭＳ Ｐゴシック" pitchFamily="34" charset="-128"/>
                <a:sym typeface="Helvetica Neue Medium"/>
              </a:endParaRPr>
            </a:p>
          </p:txBody>
        </p:sp>
        <p:sp>
          <p:nvSpPr>
            <p:cNvPr id="8" name="Line">
              <a:extLst>
                <a:ext uri="{FF2B5EF4-FFF2-40B4-BE49-F238E27FC236}">
                  <a16:creationId xmlns:a16="http://schemas.microsoft.com/office/drawing/2014/main" id="{BA3461B3-C126-46E9-8521-2D628FD2AE04}"/>
                </a:ext>
              </a:extLst>
            </p:cNvPr>
            <p:cNvSpPr/>
            <p:nvPr/>
          </p:nvSpPr>
          <p:spPr>
            <a:xfrm flipV="1">
              <a:off x="1047469" y="0"/>
              <a:ext cx="1" cy="5371459"/>
            </a:xfrm>
            <a:prstGeom prst="line">
              <a:avLst/>
            </a:prstGeom>
            <a:noFill/>
            <a:ln w="101600" cap="flat">
              <a:solidFill>
                <a:srgbClr val="000000"/>
              </a:solidFill>
              <a:prstDash val="solid"/>
              <a:miter lim="400000"/>
              <a:tailEnd type="triangle" w="med" len="med"/>
            </a:ln>
            <a:effectLst/>
          </p:spPr>
          <p:txBody>
            <a:bodyPr wrap="square" lIns="35719" tIns="35719" rIns="35719" bIns="35719" numCol="1" anchor="ctr">
              <a:noAutofit/>
            </a:bodyPr>
            <a:lstStyle/>
            <a:p>
              <a:pPr fontAlgn="base">
                <a:spcBef>
                  <a:spcPct val="0"/>
                </a:spcBef>
                <a:spcAft>
                  <a:spcPct val="0"/>
                </a:spcAft>
                <a:defRPr sz="2200" b="0">
                  <a:solidFill>
                    <a:srgbClr val="FFFFFF"/>
                  </a:solidFill>
                  <a:latin typeface="+mn-lt"/>
                  <a:ea typeface="+mn-ea"/>
                  <a:cs typeface="+mn-cs"/>
                  <a:sym typeface="Helvetica Neue Medium"/>
                </a:defRPr>
              </a:pPr>
              <a:endParaRPr sz="1547">
                <a:solidFill>
                  <a:srgbClr val="FFFFFF"/>
                </a:solidFill>
                <a:latin typeface="Arial"/>
                <a:ea typeface="ＭＳ Ｐゴシック" pitchFamily="34" charset="-128"/>
                <a:sym typeface="Helvetica Neue Medium"/>
              </a:endParaRPr>
            </a:p>
          </p:txBody>
        </p:sp>
        <p:sp>
          <p:nvSpPr>
            <p:cNvPr id="9" name="Operational Consistency">
              <a:extLst>
                <a:ext uri="{FF2B5EF4-FFF2-40B4-BE49-F238E27FC236}">
                  <a16:creationId xmlns:a16="http://schemas.microsoft.com/office/drawing/2014/main" id="{2208D36C-C259-405B-99EA-F086D2FC5016}"/>
                </a:ext>
              </a:extLst>
            </p:cNvPr>
            <p:cNvSpPr txBox="1"/>
            <p:nvPr/>
          </p:nvSpPr>
          <p:spPr>
            <a:xfrm>
              <a:off x="2256483" y="5525809"/>
              <a:ext cx="5134170"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vl1pPr>
            </a:lstStyle>
            <a:p>
              <a:pPr fontAlgn="base">
                <a:spcBef>
                  <a:spcPct val="0"/>
                </a:spcBef>
                <a:spcAft>
                  <a:spcPct val="0"/>
                </a:spcAft>
              </a:pPr>
              <a:r>
                <a:rPr sz="2531">
                  <a:solidFill>
                    <a:prstClr val="black"/>
                  </a:solidFill>
                  <a:latin typeface="Arial" charset="0"/>
                  <a:ea typeface="ＭＳ Ｐゴシック" pitchFamily="34" charset="-128"/>
                </a:rPr>
                <a:t>Operational Consistency</a:t>
              </a:r>
            </a:p>
          </p:txBody>
        </p:sp>
        <p:sp>
          <p:nvSpPr>
            <p:cNvPr id="10" name="Data Consistency">
              <a:extLst>
                <a:ext uri="{FF2B5EF4-FFF2-40B4-BE49-F238E27FC236}">
                  <a16:creationId xmlns:a16="http://schemas.microsoft.com/office/drawing/2014/main" id="{745C46D8-F0C6-4480-BAC3-20D9BEDF90B8}"/>
                </a:ext>
              </a:extLst>
            </p:cNvPr>
            <p:cNvSpPr txBox="1"/>
            <p:nvPr/>
          </p:nvSpPr>
          <p:spPr>
            <a:xfrm rot="16200000">
              <a:off x="-1536770" y="2357479"/>
              <a:ext cx="3720678"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vl1pPr>
            </a:lstStyle>
            <a:p>
              <a:pPr fontAlgn="base">
                <a:spcBef>
                  <a:spcPct val="0"/>
                </a:spcBef>
                <a:spcAft>
                  <a:spcPct val="0"/>
                </a:spcAft>
              </a:pPr>
              <a:r>
                <a:rPr sz="2531">
                  <a:solidFill>
                    <a:prstClr val="black"/>
                  </a:solidFill>
                  <a:latin typeface="Arial" charset="0"/>
                  <a:ea typeface="ＭＳ Ｐゴシック" pitchFamily="34" charset="-128"/>
                </a:rPr>
                <a:t>Data Consistency</a:t>
              </a:r>
            </a:p>
          </p:txBody>
        </p:sp>
      </p:grpSp>
      <p:grpSp>
        <p:nvGrpSpPr>
          <p:cNvPr id="11" name="Group 10">
            <a:extLst>
              <a:ext uri="{FF2B5EF4-FFF2-40B4-BE49-F238E27FC236}">
                <a16:creationId xmlns:a16="http://schemas.microsoft.com/office/drawing/2014/main" id="{DE88CE9D-ACD3-4078-864E-83E8C5B417DB}"/>
              </a:ext>
            </a:extLst>
          </p:cNvPr>
          <p:cNvGrpSpPr/>
          <p:nvPr/>
        </p:nvGrpSpPr>
        <p:grpSpPr>
          <a:xfrm>
            <a:off x="7864100" y="2938270"/>
            <a:ext cx="1372926" cy="955219"/>
            <a:chOff x="7782127" y="2702381"/>
            <a:chExt cx="1372926" cy="955219"/>
          </a:xfrm>
        </p:grpSpPr>
        <p:sp>
          <p:nvSpPr>
            <p:cNvPr id="12" name="Line">
              <a:extLst>
                <a:ext uri="{FF2B5EF4-FFF2-40B4-BE49-F238E27FC236}">
                  <a16:creationId xmlns:a16="http://schemas.microsoft.com/office/drawing/2014/main" id="{4E91FCB3-F663-4044-9D03-C0E1C3E23FD5}"/>
                </a:ext>
              </a:extLst>
            </p:cNvPr>
            <p:cNvSpPr/>
            <p:nvPr/>
          </p:nvSpPr>
          <p:spPr>
            <a:xfrm flipH="1" flipV="1">
              <a:off x="7782127" y="2702381"/>
              <a:ext cx="577881" cy="697506"/>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fontAlgn="base">
                <a:spcBef>
                  <a:spcPct val="0"/>
                </a:spcBef>
                <a:spcAft>
                  <a:spcPct val="0"/>
                </a:spcAft>
                <a:defRPr sz="2200" b="0">
                  <a:solidFill>
                    <a:srgbClr val="FFFFFF"/>
                  </a:solidFill>
                  <a:latin typeface="+mn-lt"/>
                  <a:ea typeface="+mn-ea"/>
                  <a:cs typeface="+mn-cs"/>
                  <a:sym typeface="Helvetica Neue Medium"/>
                </a:defRPr>
              </a:pPr>
              <a:endParaRPr sz="1547" dirty="0">
                <a:solidFill>
                  <a:srgbClr val="FFFFFF"/>
                </a:solidFill>
                <a:latin typeface="Arial"/>
                <a:ea typeface="ＭＳ Ｐゴシック" pitchFamily="34" charset="-128"/>
                <a:sym typeface="Helvetica Neue Medium"/>
              </a:endParaRPr>
            </a:p>
          </p:txBody>
        </p:sp>
        <p:sp>
          <p:nvSpPr>
            <p:cNvPr id="13" name="Metrics">
              <a:extLst>
                <a:ext uri="{FF2B5EF4-FFF2-40B4-BE49-F238E27FC236}">
                  <a16:creationId xmlns:a16="http://schemas.microsoft.com/office/drawing/2014/main" id="{2945F1A0-C8A5-460C-AB6F-1119B564976D}"/>
                </a:ext>
              </a:extLst>
            </p:cNvPr>
            <p:cNvSpPr txBox="1"/>
            <p:nvPr/>
          </p:nvSpPr>
          <p:spPr>
            <a:xfrm>
              <a:off x="8341814" y="3339243"/>
              <a:ext cx="813239" cy="3183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fontAlgn="base">
                <a:spcBef>
                  <a:spcPct val="0"/>
                </a:spcBef>
                <a:spcAft>
                  <a:spcPct val="0"/>
                </a:spcAft>
              </a:pPr>
              <a:r>
                <a:rPr sz="1600" dirty="0">
                  <a:solidFill>
                    <a:prstClr val="black"/>
                  </a:solidFill>
                  <a:latin typeface="Arial" charset="0"/>
                  <a:ea typeface="ＭＳ Ｐゴシック" pitchFamily="34" charset="-128"/>
                </a:rPr>
                <a:t>Metrics</a:t>
              </a:r>
            </a:p>
          </p:txBody>
        </p:sp>
      </p:grpSp>
      <p:grpSp>
        <p:nvGrpSpPr>
          <p:cNvPr id="14" name="Group">
            <a:extLst>
              <a:ext uri="{FF2B5EF4-FFF2-40B4-BE49-F238E27FC236}">
                <a16:creationId xmlns:a16="http://schemas.microsoft.com/office/drawing/2014/main" id="{F01497CE-D22A-4BB3-9F36-74341C173728}"/>
              </a:ext>
            </a:extLst>
          </p:cNvPr>
          <p:cNvGrpSpPr/>
          <p:nvPr/>
        </p:nvGrpSpPr>
        <p:grpSpPr>
          <a:xfrm>
            <a:off x="3974382" y="1796843"/>
            <a:ext cx="4159254" cy="318357"/>
            <a:chOff x="0" y="4145"/>
            <a:chExt cx="5915382" cy="452772"/>
          </a:xfrm>
        </p:grpSpPr>
        <p:sp>
          <p:nvSpPr>
            <p:cNvPr id="15" name="Line">
              <a:extLst>
                <a:ext uri="{FF2B5EF4-FFF2-40B4-BE49-F238E27FC236}">
                  <a16:creationId xmlns:a16="http://schemas.microsoft.com/office/drawing/2014/main" id="{D399758A-A9D3-4593-AFD8-4B5DD82FB058}"/>
                </a:ext>
              </a:extLst>
            </p:cNvPr>
            <p:cNvSpPr/>
            <p:nvPr/>
          </p:nvSpPr>
          <p:spPr>
            <a:xfrm>
              <a:off x="0" y="449514"/>
              <a:ext cx="5915382"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fontAlgn="base">
                <a:spcBef>
                  <a:spcPct val="0"/>
                </a:spcBef>
                <a:spcAft>
                  <a:spcPct val="0"/>
                </a:spcAft>
                <a:defRPr sz="2200" b="0">
                  <a:solidFill>
                    <a:srgbClr val="FFFFFF"/>
                  </a:solidFill>
                  <a:latin typeface="+mn-lt"/>
                  <a:ea typeface="+mn-ea"/>
                  <a:cs typeface="+mn-cs"/>
                  <a:sym typeface="Helvetica Neue Medium"/>
                </a:defRPr>
              </a:pPr>
              <a:endParaRPr sz="1547">
                <a:solidFill>
                  <a:srgbClr val="FFFFFF"/>
                </a:solidFill>
                <a:latin typeface="Arial"/>
                <a:ea typeface="ＭＳ Ｐゴシック" pitchFamily="34" charset="-128"/>
                <a:sym typeface="Helvetica Neue Medium"/>
              </a:endParaRPr>
            </a:p>
          </p:txBody>
        </p:sp>
        <p:sp>
          <p:nvSpPr>
            <p:cNvPr id="16" name="Roles + Workflow + Automation">
              <a:extLst>
                <a:ext uri="{FF2B5EF4-FFF2-40B4-BE49-F238E27FC236}">
                  <a16:creationId xmlns:a16="http://schemas.microsoft.com/office/drawing/2014/main" id="{B5003828-D705-4983-BB7F-94CA4364ADA6}"/>
                </a:ext>
              </a:extLst>
            </p:cNvPr>
            <p:cNvSpPr txBox="1"/>
            <p:nvPr/>
          </p:nvSpPr>
          <p:spPr>
            <a:xfrm>
              <a:off x="778044" y="4145"/>
              <a:ext cx="4330942" cy="452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fontAlgn="base">
                <a:spcBef>
                  <a:spcPct val="0"/>
                </a:spcBef>
                <a:spcAft>
                  <a:spcPct val="0"/>
                </a:spcAft>
              </a:pPr>
              <a:r>
                <a:rPr sz="1600" dirty="0">
                  <a:solidFill>
                    <a:prstClr val="black"/>
                  </a:solidFill>
                  <a:latin typeface="Arial" charset="0"/>
                  <a:ea typeface="ＭＳ Ｐゴシック" pitchFamily="34" charset="-128"/>
                </a:rPr>
                <a:t>Roles + Workflow + </a:t>
              </a:r>
              <a:r>
                <a:rPr sz="1600" b="1" i="1" dirty="0">
                  <a:solidFill>
                    <a:srgbClr val="C00000"/>
                  </a:solidFill>
                  <a:latin typeface="Arial" charset="0"/>
                  <a:ea typeface="ＭＳ Ｐゴシック" pitchFamily="34" charset="-128"/>
                </a:rPr>
                <a:t>Automation</a:t>
              </a:r>
            </a:p>
          </p:txBody>
        </p:sp>
      </p:grpSp>
      <p:sp>
        <p:nvSpPr>
          <p:cNvPr id="17" name="Connection Line">
            <a:extLst>
              <a:ext uri="{FF2B5EF4-FFF2-40B4-BE49-F238E27FC236}">
                <a16:creationId xmlns:a16="http://schemas.microsoft.com/office/drawing/2014/main" id="{06CBD0CA-7D03-402D-ACC9-9E588A34F076}"/>
              </a:ext>
            </a:extLst>
          </p:cNvPr>
          <p:cNvSpPr/>
          <p:nvPr/>
        </p:nvSpPr>
        <p:spPr>
          <a:xfrm>
            <a:off x="3343867" y="2627777"/>
            <a:ext cx="5026962" cy="30169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087" y="8417"/>
                  <a:pt x="11287" y="1217"/>
                  <a:pt x="21600" y="0"/>
                </a:cubicBezTo>
              </a:path>
            </a:pathLst>
          </a:custGeom>
          <a:solidFill>
            <a:schemeClr val="bg1"/>
          </a:solidFill>
          <a:ln w="127000" cap="flat">
            <a:solidFill>
              <a:schemeClr val="accent6">
                <a:lumMod val="75000"/>
              </a:schemeClr>
            </a:solidFill>
            <a:prstDash val="solid"/>
            <a:miter lim="400000"/>
          </a:ln>
          <a:effectLst/>
        </p:spPr>
        <p:txBody>
          <a:bodyPr/>
          <a:lstStyle/>
          <a:p>
            <a:pPr fontAlgn="base">
              <a:spcBef>
                <a:spcPct val="0"/>
              </a:spcBef>
              <a:spcAft>
                <a:spcPct val="0"/>
              </a:spcAft>
            </a:pPr>
            <a:endParaRPr sz="1266" dirty="0">
              <a:solidFill>
                <a:prstClr val="black"/>
              </a:solidFill>
              <a:latin typeface="Arial" charset="0"/>
              <a:ea typeface="ＭＳ Ｐゴシック" pitchFamily="34" charset="-128"/>
            </a:endParaRPr>
          </a:p>
        </p:txBody>
      </p:sp>
      <p:grpSp>
        <p:nvGrpSpPr>
          <p:cNvPr id="18" name="Group 17">
            <a:extLst>
              <a:ext uri="{FF2B5EF4-FFF2-40B4-BE49-F238E27FC236}">
                <a16:creationId xmlns:a16="http://schemas.microsoft.com/office/drawing/2014/main" id="{A70305C0-578E-4F66-835C-A070AD13DDC1}"/>
              </a:ext>
            </a:extLst>
          </p:cNvPr>
          <p:cNvGrpSpPr/>
          <p:nvPr/>
        </p:nvGrpSpPr>
        <p:grpSpPr>
          <a:xfrm>
            <a:off x="3740168" y="3230000"/>
            <a:ext cx="3600774" cy="1947309"/>
            <a:chOff x="3658195" y="2994111"/>
            <a:chExt cx="3600774" cy="1947309"/>
          </a:xfrm>
        </p:grpSpPr>
        <p:sp>
          <p:nvSpPr>
            <p:cNvPr id="19" name="Circle">
              <a:extLst>
                <a:ext uri="{FF2B5EF4-FFF2-40B4-BE49-F238E27FC236}">
                  <a16:creationId xmlns:a16="http://schemas.microsoft.com/office/drawing/2014/main" id="{B5E651A4-7448-4B5A-ABDE-A052E8A3DA31}"/>
                </a:ext>
              </a:extLst>
            </p:cNvPr>
            <p:cNvSpPr/>
            <p:nvPr/>
          </p:nvSpPr>
          <p:spPr>
            <a:xfrm>
              <a:off x="3658195" y="4420195"/>
              <a:ext cx="278607" cy="278607"/>
            </a:xfrm>
            <a:prstGeom prst="ellipse">
              <a:avLst/>
            </a:prstGeom>
            <a:solidFill>
              <a:schemeClr val="accent1">
                <a:lumOff val="-13575"/>
              </a:schemeClr>
            </a:solidFill>
            <a:ln w="12700" cap="flat">
              <a:noFill/>
              <a:miter lim="400000"/>
            </a:ln>
            <a:effectLst/>
          </p:spPr>
          <p:txBody>
            <a:bodyPr wrap="square" lIns="35719" tIns="35719" rIns="35719" bIns="35719" numCol="1" anchor="ctr">
              <a:noAutofit/>
            </a:bodyPr>
            <a:lstStyle/>
            <a:p>
              <a:pPr fontAlgn="base">
                <a:spcBef>
                  <a:spcPct val="0"/>
                </a:spcBef>
                <a:spcAft>
                  <a:spcPct val="0"/>
                </a:spcAft>
                <a:defRPr sz="2200" b="0">
                  <a:solidFill>
                    <a:srgbClr val="27FF3B"/>
                  </a:solidFill>
                  <a:latin typeface="+mn-lt"/>
                  <a:ea typeface="+mn-ea"/>
                  <a:cs typeface="+mn-cs"/>
                  <a:sym typeface="Helvetica Neue Medium"/>
                </a:defRPr>
              </a:pPr>
              <a:endParaRPr sz="1547">
                <a:solidFill>
                  <a:srgbClr val="27FF3B"/>
                </a:solidFill>
                <a:latin typeface="Arial"/>
                <a:ea typeface="ＭＳ Ｐゴシック" pitchFamily="34" charset="-128"/>
                <a:sym typeface="Helvetica Neue Medium"/>
              </a:endParaRPr>
            </a:p>
          </p:txBody>
        </p:sp>
        <p:sp>
          <p:nvSpPr>
            <p:cNvPr id="20" name="Circle">
              <a:extLst>
                <a:ext uri="{FF2B5EF4-FFF2-40B4-BE49-F238E27FC236}">
                  <a16:creationId xmlns:a16="http://schemas.microsoft.com/office/drawing/2014/main" id="{1E120C94-34DE-4A30-B3D9-A39664CCBDB0}"/>
                </a:ext>
              </a:extLst>
            </p:cNvPr>
            <p:cNvSpPr/>
            <p:nvPr/>
          </p:nvSpPr>
          <p:spPr>
            <a:xfrm>
              <a:off x="4104679" y="3896915"/>
              <a:ext cx="278607" cy="278607"/>
            </a:xfrm>
            <a:prstGeom prst="ellipse">
              <a:avLst/>
            </a:prstGeom>
            <a:solidFill>
              <a:schemeClr val="accent1">
                <a:lumOff val="-13575"/>
              </a:schemeClr>
            </a:solidFill>
            <a:ln w="12700" cap="flat">
              <a:noFill/>
              <a:miter lim="400000"/>
            </a:ln>
            <a:effectLst/>
          </p:spPr>
          <p:txBody>
            <a:bodyPr wrap="square" lIns="35719" tIns="35719" rIns="35719" bIns="35719" numCol="1" anchor="ctr">
              <a:noAutofit/>
            </a:bodyPr>
            <a:lstStyle/>
            <a:p>
              <a:pPr fontAlgn="base">
                <a:spcBef>
                  <a:spcPct val="0"/>
                </a:spcBef>
                <a:spcAft>
                  <a:spcPct val="0"/>
                </a:spcAft>
                <a:defRPr sz="2200" b="0">
                  <a:solidFill>
                    <a:srgbClr val="FFFFFF"/>
                  </a:solidFill>
                  <a:latin typeface="+mn-lt"/>
                  <a:ea typeface="+mn-ea"/>
                  <a:cs typeface="+mn-cs"/>
                  <a:sym typeface="Helvetica Neue Medium"/>
                </a:defRPr>
              </a:pPr>
              <a:endParaRPr sz="1547">
                <a:solidFill>
                  <a:srgbClr val="FFFFFF"/>
                </a:solidFill>
                <a:latin typeface="Arial"/>
                <a:ea typeface="ＭＳ Ｐゴシック" pitchFamily="34" charset="-128"/>
                <a:sym typeface="Helvetica Neue Medium"/>
              </a:endParaRPr>
            </a:p>
          </p:txBody>
        </p:sp>
        <p:sp>
          <p:nvSpPr>
            <p:cNvPr id="21" name="Circle">
              <a:extLst>
                <a:ext uri="{FF2B5EF4-FFF2-40B4-BE49-F238E27FC236}">
                  <a16:creationId xmlns:a16="http://schemas.microsoft.com/office/drawing/2014/main" id="{09A208D5-7094-4229-8739-E32B90EE8819}"/>
                </a:ext>
              </a:extLst>
            </p:cNvPr>
            <p:cNvSpPr/>
            <p:nvPr/>
          </p:nvSpPr>
          <p:spPr>
            <a:xfrm>
              <a:off x="4613672" y="3467385"/>
              <a:ext cx="278607" cy="278607"/>
            </a:xfrm>
            <a:prstGeom prst="ellipse">
              <a:avLst/>
            </a:prstGeom>
            <a:solidFill>
              <a:schemeClr val="accent1">
                <a:lumOff val="-13575"/>
              </a:schemeClr>
            </a:solidFill>
            <a:ln w="12700" cap="flat">
              <a:noFill/>
              <a:miter lim="400000"/>
            </a:ln>
            <a:effectLst/>
          </p:spPr>
          <p:txBody>
            <a:bodyPr wrap="square" lIns="35719" tIns="35719" rIns="35719" bIns="35719" numCol="1" anchor="ctr">
              <a:noAutofit/>
            </a:bodyPr>
            <a:lstStyle/>
            <a:p>
              <a:pPr fontAlgn="base">
                <a:spcBef>
                  <a:spcPct val="0"/>
                </a:spcBef>
                <a:spcAft>
                  <a:spcPct val="0"/>
                </a:spcAft>
                <a:defRPr sz="2200" b="0">
                  <a:solidFill>
                    <a:srgbClr val="FFFFFF"/>
                  </a:solidFill>
                  <a:latin typeface="+mn-lt"/>
                  <a:ea typeface="+mn-ea"/>
                  <a:cs typeface="+mn-cs"/>
                  <a:sym typeface="Helvetica Neue Medium"/>
                </a:defRPr>
              </a:pPr>
              <a:endParaRPr sz="1547">
                <a:solidFill>
                  <a:srgbClr val="FFFFFF"/>
                </a:solidFill>
                <a:latin typeface="Arial"/>
                <a:ea typeface="ＭＳ Ｐゴシック" pitchFamily="34" charset="-128"/>
                <a:sym typeface="Helvetica Neue Medium"/>
              </a:endParaRPr>
            </a:p>
          </p:txBody>
        </p:sp>
        <p:sp>
          <p:nvSpPr>
            <p:cNvPr id="22" name="Asset Management">
              <a:extLst>
                <a:ext uri="{FF2B5EF4-FFF2-40B4-BE49-F238E27FC236}">
                  <a16:creationId xmlns:a16="http://schemas.microsoft.com/office/drawing/2014/main" id="{1BB2D682-B728-4CCD-B1CB-7B58247E944B}"/>
                </a:ext>
              </a:extLst>
            </p:cNvPr>
            <p:cNvSpPr txBox="1"/>
            <p:nvPr/>
          </p:nvSpPr>
          <p:spPr>
            <a:xfrm>
              <a:off x="3752055" y="4674487"/>
              <a:ext cx="1466748" cy="2669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1800"/>
              </a:lvl1pPr>
            </a:lstStyle>
            <a:p>
              <a:pPr fontAlgn="base">
                <a:spcBef>
                  <a:spcPct val="0"/>
                </a:spcBef>
                <a:spcAft>
                  <a:spcPct val="0"/>
                </a:spcAft>
              </a:pPr>
              <a:r>
                <a:rPr sz="1266" dirty="0">
                  <a:solidFill>
                    <a:prstClr val="black"/>
                  </a:solidFill>
                  <a:latin typeface="Arial" charset="0"/>
                  <a:ea typeface="ＭＳ Ｐゴシック" pitchFamily="34" charset="-128"/>
                </a:rPr>
                <a:t>Asset Management</a:t>
              </a:r>
            </a:p>
          </p:txBody>
        </p:sp>
        <p:sp>
          <p:nvSpPr>
            <p:cNvPr id="23" name="Power Management">
              <a:extLst>
                <a:ext uri="{FF2B5EF4-FFF2-40B4-BE49-F238E27FC236}">
                  <a16:creationId xmlns:a16="http://schemas.microsoft.com/office/drawing/2014/main" id="{A981B78F-AA5C-497D-9CB6-13B96E7136D8}"/>
                </a:ext>
              </a:extLst>
            </p:cNvPr>
            <p:cNvSpPr txBox="1"/>
            <p:nvPr/>
          </p:nvSpPr>
          <p:spPr>
            <a:xfrm>
              <a:off x="4284890" y="4075466"/>
              <a:ext cx="1519648" cy="2669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1800"/>
              </a:lvl1pPr>
            </a:lstStyle>
            <a:p>
              <a:pPr fontAlgn="base">
                <a:spcBef>
                  <a:spcPct val="0"/>
                </a:spcBef>
                <a:spcAft>
                  <a:spcPct val="0"/>
                </a:spcAft>
              </a:pPr>
              <a:r>
                <a:rPr sz="1266" dirty="0">
                  <a:solidFill>
                    <a:prstClr val="black"/>
                  </a:solidFill>
                  <a:latin typeface="Arial" charset="0"/>
                  <a:ea typeface="ＭＳ Ｐゴシック" pitchFamily="34" charset="-128"/>
                </a:rPr>
                <a:t>Power Management</a:t>
              </a:r>
            </a:p>
          </p:txBody>
        </p:sp>
        <p:sp>
          <p:nvSpPr>
            <p:cNvPr id="24" name="Change Management">
              <a:extLst>
                <a:ext uri="{FF2B5EF4-FFF2-40B4-BE49-F238E27FC236}">
                  <a16:creationId xmlns:a16="http://schemas.microsoft.com/office/drawing/2014/main" id="{EAEC5128-BA04-4DD5-959B-54798EDCC76A}"/>
                </a:ext>
              </a:extLst>
            </p:cNvPr>
            <p:cNvSpPr txBox="1"/>
            <p:nvPr/>
          </p:nvSpPr>
          <p:spPr>
            <a:xfrm>
              <a:off x="4859256" y="3617331"/>
              <a:ext cx="1625446" cy="2669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1800"/>
              </a:lvl1pPr>
            </a:lstStyle>
            <a:p>
              <a:pPr fontAlgn="base">
                <a:spcBef>
                  <a:spcPct val="0"/>
                </a:spcBef>
                <a:spcAft>
                  <a:spcPct val="0"/>
                </a:spcAft>
              </a:pPr>
              <a:r>
                <a:rPr sz="1266" dirty="0">
                  <a:solidFill>
                    <a:prstClr val="black"/>
                  </a:solidFill>
                  <a:latin typeface="Arial" charset="0"/>
                  <a:ea typeface="ＭＳ Ｐゴシック" pitchFamily="34" charset="-128"/>
                </a:rPr>
                <a:t>Change Management</a:t>
              </a:r>
            </a:p>
          </p:txBody>
        </p:sp>
        <p:sp>
          <p:nvSpPr>
            <p:cNvPr id="25" name="Circle">
              <a:extLst>
                <a:ext uri="{FF2B5EF4-FFF2-40B4-BE49-F238E27FC236}">
                  <a16:creationId xmlns:a16="http://schemas.microsoft.com/office/drawing/2014/main" id="{A9E30164-C239-4753-98E5-6600B64A7E26}"/>
                </a:ext>
              </a:extLst>
            </p:cNvPr>
            <p:cNvSpPr/>
            <p:nvPr/>
          </p:nvSpPr>
          <p:spPr>
            <a:xfrm>
              <a:off x="5362773" y="2994111"/>
              <a:ext cx="278607" cy="278607"/>
            </a:xfrm>
            <a:prstGeom prst="ellipse">
              <a:avLst/>
            </a:prstGeom>
            <a:solidFill>
              <a:schemeClr val="accent1">
                <a:lumOff val="-13575"/>
              </a:schemeClr>
            </a:solidFill>
            <a:ln w="12700" cap="flat">
              <a:noFill/>
              <a:miter lim="400000"/>
            </a:ln>
            <a:effectLst/>
          </p:spPr>
          <p:txBody>
            <a:bodyPr wrap="square" lIns="35719" tIns="35719" rIns="35719" bIns="35719" numCol="1" anchor="ctr">
              <a:noAutofit/>
            </a:bodyPr>
            <a:lstStyle/>
            <a:p>
              <a:pPr fontAlgn="base">
                <a:spcBef>
                  <a:spcPct val="0"/>
                </a:spcBef>
                <a:spcAft>
                  <a:spcPct val="0"/>
                </a:spcAft>
                <a:defRPr sz="2200" b="0">
                  <a:solidFill>
                    <a:srgbClr val="FFFFFF"/>
                  </a:solidFill>
                  <a:latin typeface="+mn-lt"/>
                  <a:ea typeface="+mn-ea"/>
                  <a:cs typeface="+mn-cs"/>
                  <a:sym typeface="Helvetica Neue Medium"/>
                </a:defRPr>
              </a:pPr>
              <a:endParaRPr sz="1547">
                <a:solidFill>
                  <a:srgbClr val="FFFFFF"/>
                </a:solidFill>
                <a:latin typeface="Arial"/>
                <a:ea typeface="ＭＳ Ｐゴシック" pitchFamily="34" charset="-128"/>
                <a:sym typeface="Helvetica Neue Medium"/>
              </a:endParaRPr>
            </a:p>
          </p:txBody>
        </p:sp>
        <p:sp>
          <p:nvSpPr>
            <p:cNvPr id="26" name="Capacity Management">
              <a:extLst>
                <a:ext uri="{FF2B5EF4-FFF2-40B4-BE49-F238E27FC236}">
                  <a16:creationId xmlns:a16="http://schemas.microsoft.com/office/drawing/2014/main" id="{67DAFB54-350C-48DA-859E-6D4AC991E202}"/>
                </a:ext>
              </a:extLst>
            </p:cNvPr>
            <p:cNvSpPr txBox="1"/>
            <p:nvPr/>
          </p:nvSpPr>
          <p:spPr>
            <a:xfrm>
              <a:off x="5567800" y="3159454"/>
              <a:ext cx="1691169" cy="2669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1800"/>
              </a:lvl1pPr>
            </a:lstStyle>
            <a:p>
              <a:pPr fontAlgn="base">
                <a:spcBef>
                  <a:spcPct val="0"/>
                </a:spcBef>
                <a:spcAft>
                  <a:spcPct val="0"/>
                </a:spcAft>
              </a:pPr>
              <a:r>
                <a:rPr sz="1266" dirty="0">
                  <a:solidFill>
                    <a:prstClr val="black"/>
                  </a:solidFill>
                  <a:latin typeface="Arial" charset="0"/>
                  <a:ea typeface="ＭＳ Ｐゴシック" pitchFamily="34" charset="-128"/>
                </a:rPr>
                <a:t>Capacity Management</a:t>
              </a:r>
            </a:p>
          </p:txBody>
        </p:sp>
      </p:grpSp>
      <p:sp>
        <p:nvSpPr>
          <p:cNvPr id="27" name="Business Insights">
            <a:extLst>
              <a:ext uri="{FF2B5EF4-FFF2-40B4-BE49-F238E27FC236}">
                <a16:creationId xmlns:a16="http://schemas.microsoft.com/office/drawing/2014/main" id="{E020A1DF-A45F-4C05-9721-F8FA9197031C}"/>
              </a:ext>
            </a:extLst>
          </p:cNvPr>
          <p:cNvSpPr/>
          <p:nvPr/>
        </p:nvSpPr>
        <p:spPr>
          <a:xfrm>
            <a:off x="2760454" y="3093389"/>
            <a:ext cx="1314578" cy="904671"/>
          </a:xfrm>
          <a:prstGeom prst="wedgeEllipseCallout">
            <a:avLst>
              <a:gd name="adj1" fmla="val -49385"/>
              <a:gd name="adj2" fmla="val 64307"/>
            </a:avLst>
          </a:prstGeom>
          <a:solidFill>
            <a:schemeClr val="accent6">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200" b="0">
                <a:solidFill>
                  <a:srgbClr val="FFFFFF"/>
                </a:solidFill>
                <a:latin typeface="+mn-lt"/>
                <a:ea typeface="+mn-ea"/>
                <a:cs typeface="+mn-cs"/>
                <a:sym typeface="Helvetica Neue Medium"/>
              </a:defRPr>
            </a:lvl1pPr>
          </a:lstStyle>
          <a:p>
            <a:pPr fontAlgn="base">
              <a:spcBef>
                <a:spcPct val="0"/>
              </a:spcBef>
              <a:spcAft>
                <a:spcPct val="0"/>
              </a:spcAft>
            </a:pPr>
            <a:r>
              <a:rPr sz="1547">
                <a:latin typeface="Arial"/>
              </a:rPr>
              <a:t>Business Insights</a:t>
            </a:r>
          </a:p>
        </p:txBody>
      </p:sp>
      <p:sp>
        <p:nvSpPr>
          <p:cNvPr id="28" name="We actually need more automation!">
            <a:extLst>
              <a:ext uri="{FF2B5EF4-FFF2-40B4-BE49-F238E27FC236}">
                <a16:creationId xmlns:a16="http://schemas.microsoft.com/office/drawing/2014/main" id="{C85DD6A1-99BE-4391-B576-D1E75B50BCF1}"/>
              </a:ext>
            </a:extLst>
          </p:cNvPr>
          <p:cNvSpPr/>
          <p:nvPr/>
        </p:nvSpPr>
        <p:spPr>
          <a:xfrm>
            <a:off x="8125852" y="937796"/>
            <a:ext cx="1619836" cy="1127006"/>
          </a:xfrm>
          <a:prstGeom prst="wedgeEllipseCallout">
            <a:avLst>
              <a:gd name="adj1" fmla="val -84731"/>
              <a:gd name="adj2" fmla="val 37414"/>
            </a:avLst>
          </a:prstGeom>
          <a:solidFill>
            <a:srgbClr val="C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fontAlgn="base">
              <a:spcBef>
                <a:spcPct val="0"/>
              </a:spcBef>
              <a:spcAft>
                <a:spcPct val="0"/>
              </a:spcAft>
              <a:defRPr sz="2200" b="0" i="1">
                <a:solidFill>
                  <a:srgbClr val="FFFFFF"/>
                </a:solidFill>
              </a:defRPr>
            </a:pPr>
            <a:r>
              <a:rPr lang="en-US" sz="1547" i="1" dirty="0">
                <a:solidFill>
                  <a:srgbClr val="FFFFFF"/>
                </a:solidFill>
                <a:latin typeface="Arial" charset="0"/>
                <a:ea typeface="ＭＳ Ｐゴシック" pitchFamily="34" charset="-128"/>
              </a:rPr>
              <a:t>Increase process</a:t>
            </a:r>
            <a:r>
              <a:rPr sz="1547" i="1" dirty="0">
                <a:solidFill>
                  <a:srgbClr val="FFFFFF"/>
                </a:solidFill>
                <a:latin typeface="Arial" charset="0"/>
                <a:ea typeface="ＭＳ Ｐゴシック" pitchFamily="34" charset="-128"/>
              </a:rPr>
              <a:t> automation!</a:t>
            </a:r>
          </a:p>
        </p:txBody>
      </p:sp>
      <p:sp>
        <p:nvSpPr>
          <p:cNvPr id="29" name="How do we increase Operational Consistency in order to harvest Business Insights?">
            <a:extLst>
              <a:ext uri="{FF2B5EF4-FFF2-40B4-BE49-F238E27FC236}">
                <a16:creationId xmlns:a16="http://schemas.microsoft.com/office/drawing/2014/main" id="{095BB28F-348E-4DA2-AAD9-40684A591034}"/>
              </a:ext>
            </a:extLst>
          </p:cNvPr>
          <p:cNvSpPr/>
          <p:nvPr/>
        </p:nvSpPr>
        <p:spPr>
          <a:xfrm>
            <a:off x="6051256" y="4715190"/>
            <a:ext cx="3150054" cy="892969"/>
          </a:xfrm>
          <a:prstGeom prst="roundRect">
            <a:avLst>
              <a:gd name="adj" fmla="val 15000"/>
            </a:avLst>
          </a:prstGeom>
          <a:solidFill>
            <a:schemeClr val="accent6">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200" b="0">
                <a:solidFill>
                  <a:srgbClr val="FFFFFF"/>
                </a:solidFill>
                <a:latin typeface="+mn-lt"/>
                <a:ea typeface="+mn-ea"/>
                <a:cs typeface="+mn-cs"/>
                <a:sym typeface="Helvetica Neue Medium"/>
              </a:defRPr>
            </a:lvl1pPr>
          </a:lstStyle>
          <a:p>
            <a:pPr fontAlgn="base">
              <a:spcBef>
                <a:spcPct val="0"/>
              </a:spcBef>
              <a:spcAft>
                <a:spcPct val="0"/>
              </a:spcAft>
            </a:pPr>
            <a:r>
              <a:rPr sz="1547" dirty="0">
                <a:latin typeface="Arial"/>
              </a:rPr>
              <a:t>How do we increase Operational Consistency in order to harvest Business Insights?</a:t>
            </a:r>
          </a:p>
        </p:txBody>
      </p:sp>
    </p:spTree>
    <p:extLst>
      <p:ext uri="{BB962C8B-B14F-4D97-AF65-F5344CB8AC3E}">
        <p14:creationId xmlns:p14="http://schemas.microsoft.com/office/powerpoint/2010/main" val="13895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grpId="0" nodeType="clickEffect">
                                  <p:stCondLst>
                                    <p:cond delay="0"/>
                                  </p:stCondLst>
                                  <p:iterate>
                                    <p:tmAbs val="0"/>
                                  </p:iterate>
                                  <p:childTnLst>
                                    <p:set>
                                      <p:cBhvr>
                                        <p:cTn id="6" fill="hold"/>
                                        <p:tgtEl>
                                          <p:spTgt spid="6"/>
                                        </p:tgtEl>
                                        <p:attrNameLst>
                                          <p:attrName>style.visibility</p:attrName>
                                        </p:attrNameLst>
                                      </p:cBhvr>
                                      <p:to>
                                        <p:strVal val="visible"/>
                                      </p:to>
                                    </p:set>
                                    <p:anim calcmode="lin" valueType="num">
                                      <p:cBhvr>
                                        <p:cTn id="7" dur="1500" fill="hold"/>
                                        <p:tgtEl>
                                          <p:spTgt spid="6"/>
                                        </p:tgtEl>
                                        <p:attrNameLst>
                                          <p:attrName>ppt_x</p:attrName>
                                        </p:attrNameLst>
                                      </p:cBhvr>
                                      <p:tavLst>
                                        <p:tav tm="0">
                                          <p:val>
                                            <p:strVal val="0-#ppt_w/2"/>
                                          </p:val>
                                        </p:tav>
                                        <p:tav tm="100000">
                                          <p:val>
                                            <p:strVal val="#ppt_x"/>
                                          </p:val>
                                        </p:tav>
                                      </p:tavLst>
                                    </p:anim>
                                    <p:anim calcmode="lin" valueType="num">
                                      <p:cBhvr>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fill="hold" grpId="0" nodeType="clickEffect">
                                  <p:stCondLst>
                                    <p:cond delay="0"/>
                                  </p:stCondLst>
                                  <p:iterate>
                                    <p:tmAbs val="0"/>
                                  </p:iterate>
                                  <p:childTnLst>
                                    <p:set>
                                      <p:cBhvr>
                                        <p:cTn id="12" fill="hold"/>
                                        <p:tgtEl>
                                          <p:spTgt spid="27"/>
                                        </p:tgtEl>
                                        <p:attrNameLst>
                                          <p:attrName>style.visibility</p:attrName>
                                        </p:attrNameLst>
                                      </p:cBhvr>
                                      <p:to>
                                        <p:strVal val="visible"/>
                                      </p:to>
                                    </p:set>
                                    <p:animEffect transition="in" filter="dissolve">
                                      <p:cBhvr>
                                        <p:cTn id="13" dur="8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fill="hold" grpId="0" nodeType="clickEffect">
                                  <p:stCondLst>
                                    <p:cond delay="0"/>
                                  </p:stCondLst>
                                  <p:iterate>
                                    <p:tmAbs val="0"/>
                                  </p:iterate>
                                  <p:childTnLst>
                                    <p:set>
                                      <p:cBhvr>
                                        <p:cTn id="22" fill="hold"/>
                                        <p:tgtEl>
                                          <p:spTgt spid="29"/>
                                        </p:tgtEl>
                                        <p:attrNameLst>
                                          <p:attrName>style.visibility</p:attrName>
                                        </p:attrNameLst>
                                      </p:cBhvr>
                                      <p:to>
                                        <p:strVal val="visible"/>
                                      </p:to>
                                    </p:set>
                                    <p:animEffect transition="in" filter="dissolve">
                                      <p:cBhvr>
                                        <p:cTn id="23" dur="8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iterate>
                                    <p:tmAbs val="0"/>
                                  </p:iterate>
                                  <p:childTnLst>
                                    <p:set>
                                      <p:cBhvr>
                                        <p:cTn id="37" fill="hold"/>
                                        <p:tgtEl>
                                          <p:spTgt spid="14"/>
                                        </p:tgtEl>
                                        <p:attrNameLst>
                                          <p:attrName>style.visibility</p:attrName>
                                        </p:attrNameLst>
                                      </p:cBhvr>
                                      <p:to>
                                        <p:strVal val="visible"/>
                                      </p:to>
                                    </p:set>
                                    <p:animEffect transition="in" filter="wipe(left)">
                                      <p:cBhvr>
                                        <p:cTn id="38" dur="1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fill="hold" grpId="0" nodeType="clickEffect">
                                  <p:stCondLst>
                                    <p:cond delay="0"/>
                                  </p:stCondLst>
                                  <p:iterate>
                                    <p:tmAbs val="0"/>
                                  </p:iterate>
                                  <p:childTnLst>
                                    <p:set>
                                      <p:cBhvr>
                                        <p:cTn id="42" fill="hold"/>
                                        <p:tgtEl>
                                          <p:spTgt spid="28"/>
                                        </p:tgtEl>
                                        <p:attrNameLst>
                                          <p:attrName>style.visibility</p:attrName>
                                        </p:attrNameLst>
                                      </p:cBhvr>
                                      <p:to>
                                        <p:strVal val="visible"/>
                                      </p:to>
                                    </p:set>
                                    <p:animEffect transition="in" filter="dissolve">
                                      <p:cBhvr>
                                        <p:cTn id="43" dur="8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14" grpId="0" animBg="1" advAuto="0"/>
      <p:bldP spid="17" grpId="0" animBg="1"/>
      <p:bldP spid="27" grpId="0" animBg="1" advAuto="0"/>
      <p:bldP spid="28" grpId="0" animBg="1" advAuto="0"/>
      <p:bldP spid="2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defTabSz="914377"/>
            <a:fld id="{6EA6D8CF-3CDE-4807-BCD2-C9F2B831AAA5}" type="slidenum">
              <a:rPr lang="en-US" sz="1800" kern="0">
                <a:solidFill>
                  <a:sysClr val="windowText" lastClr="000000"/>
                </a:solidFill>
              </a:rPr>
              <a:pPr defTabSz="914377"/>
              <a:t>6</a:t>
            </a:fld>
            <a:endParaRPr lang="en-US" sz="1800" kern="0">
              <a:solidFill>
                <a:sysClr val="windowText" lastClr="000000"/>
              </a:solidFill>
            </a:endParaRPr>
          </a:p>
        </p:txBody>
      </p:sp>
      <p:sp>
        <p:nvSpPr>
          <p:cNvPr id="6" name="Title 2"/>
          <p:cNvSpPr txBox="1">
            <a:spLocks/>
          </p:cNvSpPr>
          <p:nvPr/>
        </p:nvSpPr>
        <p:spPr>
          <a:xfrm>
            <a:off x="170187" y="106661"/>
            <a:ext cx="8305800" cy="8382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sz="3733" i="1" dirty="0"/>
              <a:t>DCIM Technology Adoption</a:t>
            </a:r>
            <a:br>
              <a:rPr lang="en-US" sz="4400" i="1" dirty="0"/>
            </a:br>
            <a:r>
              <a:rPr lang="en-US" sz="2000" i="1" dirty="0">
                <a:solidFill>
                  <a:schemeClr val="accent3"/>
                </a:solidFill>
              </a:rPr>
              <a:t>Operational Readiness</a:t>
            </a:r>
          </a:p>
        </p:txBody>
      </p:sp>
      <p:grpSp>
        <p:nvGrpSpPr>
          <p:cNvPr id="21" name="Group 20"/>
          <p:cNvGrpSpPr/>
          <p:nvPr/>
        </p:nvGrpSpPr>
        <p:grpSpPr>
          <a:xfrm>
            <a:off x="1320800" y="1905000"/>
            <a:ext cx="7442200" cy="4470400"/>
            <a:chOff x="1138518" y="1905000"/>
            <a:chExt cx="5338482" cy="3810000"/>
          </a:xfrm>
        </p:grpSpPr>
        <p:cxnSp>
          <p:nvCxnSpPr>
            <p:cNvPr id="13" name="Straight Arrow Connector 12"/>
            <p:cNvCxnSpPr/>
            <p:nvPr/>
          </p:nvCxnSpPr>
          <p:spPr>
            <a:xfrm flipH="1" flipV="1">
              <a:off x="1591235" y="1905000"/>
              <a:ext cx="8965" cy="3352800"/>
            </a:xfrm>
            <a:prstGeom prst="straightConnector1">
              <a:avLst/>
            </a:prstGeom>
            <a:ln w="50800">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p:nvPr/>
          </p:nvCxnSpPr>
          <p:spPr>
            <a:xfrm>
              <a:off x="1591235" y="5253318"/>
              <a:ext cx="4885765" cy="4482"/>
            </a:xfrm>
            <a:prstGeom prst="straightConnector1">
              <a:avLst/>
            </a:prstGeom>
            <a:ln w="50800">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17" name="TextBox 16"/>
            <p:cNvSpPr txBox="1"/>
            <p:nvPr/>
          </p:nvSpPr>
          <p:spPr>
            <a:xfrm>
              <a:off x="2342716" y="5410200"/>
              <a:ext cx="3143684" cy="304800"/>
            </a:xfrm>
            <a:prstGeom prst="rect">
              <a:avLst/>
            </a:prstGeom>
            <a:noFill/>
          </p:spPr>
          <p:txBody>
            <a:bodyPr wrap="square" lIns="0" tIns="0" rIns="0" bIns="0" rtlCol="0">
              <a:noAutofit/>
            </a:bodyPr>
            <a:lstStyle/>
            <a:p>
              <a:pPr defTabSz="914377">
                <a:lnSpc>
                  <a:spcPct val="90000"/>
                </a:lnSpc>
              </a:pPr>
              <a:r>
                <a:rPr lang="en-US" sz="2400" b="1" kern="0" dirty="0">
                  <a:solidFill>
                    <a:schemeClr val="tx2"/>
                  </a:solidFill>
                </a:rPr>
                <a:t>Operational Consistency</a:t>
              </a:r>
            </a:p>
          </p:txBody>
        </p:sp>
        <p:sp>
          <p:nvSpPr>
            <p:cNvPr id="19" name="TextBox 18"/>
            <p:cNvSpPr txBox="1"/>
            <p:nvPr/>
          </p:nvSpPr>
          <p:spPr>
            <a:xfrm rot="16200000">
              <a:off x="-78441" y="3426759"/>
              <a:ext cx="2738718" cy="304800"/>
            </a:xfrm>
            <a:prstGeom prst="rect">
              <a:avLst/>
            </a:prstGeom>
            <a:noFill/>
          </p:spPr>
          <p:txBody>
            <a:bodyPr wrap="square" lIns="0" tIns="0" rIns="0" bIns="0" rtlCol="0">
              <a:noAutofit/>
            </a:bodyPr>
            <a:lstStyle/>
            <a:p>
              <a:pPr defTabSz="914377">
                <a:lnSpc>
                  <a:spcPct val="90000"/>
                </a:lnSpc>
              </a:pPr>
              <a:r>
                <a:rPr lang="en-US" sz="2400" b="1" kern="0" dirty="0">
                  <a:solidFill>
                    <a:schemeClr val="tx2"/>
                  </a:solidFill>
                </a:rPr>
                <a:t>Data Consistency</a:t>
              </a:r>
            </a:p>
          </p:txBody>
        </p:sp>
      </p:grpSp>
      <p:graphicFrame>
        <p:nvGraphicFramePr>
          <p:cNvPr id="23" name="Diagram 22"/>
          <p:cNvGraphicFramePr/>
          <p:nvPr/>
        </p:nvGraphicFramePr>
        <p:xfrm>
          <a:off x="2220947" y="1680263"/>
          <a:ext cx="6204240" cy="40341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p:cNvSpPr txBox="1"/>
          <p:nvPr/>
        </p:nvSpPr>
        <p:spPr>
          <a:xfrm rot="16200000">
            <a:off x="9067328" y="3523168"/>
            <a:ext cx="1314451" cy="348307"/>
          </a:xfrm>
          <a:prstGeom prst="rect">
            <a:avLst/>
          </a:prstGeom>
          <a:noFill/>
        </p:spPr>
        <p:txBody>
          <a:bodyPr wrap="square" lIns="0" tIns="0" rIns="0" bIns="0" rtlCol="0">
            <a:noAutofit/>
          </a:bodyPr>
          <a:lstStyle/>
          <a:p>
            <a:pPr defTabSz="914377">
              <a:lnSpc>
                <a:spcPct val="90000"/>
              </a:lnSpc>
            </a:pPr>
            <a:r>
              <a:rPr lang="en-US" sz="2800" b="1" kern="0" dirty="0">
                <a:solidFill>
                  <a:schemeClr val="accent6"/>
                </a:solidFill>
              </a:rPr>
              <a:t>Metrics</a:t>
            </a:r>
          </a:p>
        </p:txBody>
      </p:sp>
      <p:cxnSp>
        <p:nvCxnSpPr>
          <p:cNvPr id="26" name="Straight Arrow Connector 25"/>
          <p:cNvCxnSpPr/>
          <p:nvPr/>
        </p:nvCxnSpPr>
        <p:spPr>
          <a:xfrm flipH="1">
            <a:off x="5362737" y="4125947"/>
            <a:ext cx="4038600" cy="457200"/>
          </a:xfrm>
          <a:prstGeom prst="straightConnector1">
            <a:avLst/>
          </a:prstGeom>
          <a:ln w="57150">
            <a:solidFill>
              <a:schemeClr val="accent6"/>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3012232" y="1215823"/>
            <a:ext cx="4190552" cy="495301"/>
            <a:chOff x="2514600" y="1257300"/>
            <a:chExt cx="4190552" cy="495301"/>
          </a:xfrm>
        </p:grpSpPr>
        <p:sp>
          <p:nvSpPr>
            <p:cNvPr id="27" name="TextBox 26"/>
            <p:cNvSpPr txBox="1"/>
            <p:nvPr/>
          </p:nvSpPr>
          <p:spPr>
            <a:xfrm>
              <a:off x="2514600" y="1257300"/>
              <a:ext cx="4190552" cy="304800"/>
            </a:xfrm>
            <a:prstGeom prst="rect">
              <a:avLst/>
            </a:prstGeom>
            <a:noFill/>
          </p:spPr>
          <p:txBody>
            <a:bodyPr wrap="square" lIns="0" tIns="0" rIns="0" bIns="0" rtlCol="0">
              <a:noAutofit/>
            </a:bodyPr>
            <a:lstStyle/>
            <a:p>
              <a:pPr defTabSz="914377">
                <a:lnSpc>
                  <a:spcPct val="90000"/>
                </a:lnSpc>
              </a:pPr>
              <a:r>
                <a:rPr lang="en-US" sz="2400" b="1" kern="0" dirty="0">
                  <a:solidFill>
                    <a:srgbClr val="9E3039"/>
                  </a:solidFill>
                </a:rPr>
                <a:t>People + Process + Tools</a:t>
              </a:r>
            </a:p>
          </p:txBody>
        </p:sp>
        <p:cxnSp>
          <p:nvCxnSpPr>
            <p:cNvPr id="29" name="Straight Arrow Connector 28"/>
            <p:cNvCxnSpPr/>
            <p:nvPr/>
          </p:nvCxnSpPr>
          <p:spPr>
            <a:xfrm>
              <a:off x="2514600" y="1743228"/>
              <a:ext cx="3733800" cy="9373"/>
            </a:xfrm>
            <a:prstGeom prst="straightConnector1">
              <a:avLst/>
            </a:prstGeom>
            <a:ln w="53975">
              <a:solidFill>
                <a:srgbClr val="C00000"/>
              </a:solidFill>
              <a:headEnd type="none" w="med" len="med"/>
              <a:tailEnd type="triangle"/>
            </a:ln>
          </p:spPr>
          <p:style>
            <a:lnRef idx="1">
              <a:schemeClr val="accent3"/>
            </a:lnRef>
            <a:fillRef idx="0">
              <a:schemeClr val="accent3"/>
            </a:fillRef>
            <a:effectRef idx="0">
              <a:schemeClr val="accent3"/>
            </a:effectRef>
            <a:fontRef idx="minor">
              <a:schemeClr val="tx1"/>
            </a:fontRef>
          </p:style>
        </p:cxnSp>
      </p:grpSp>
      <p:grpSp>
        <p:nvGrpSpPr>
          <p:cNvPr id="40" name="Group 39"/>
          <p:cNvGrpSpPr/>
          <p:nvPr/>
        </p:nvGrpSpPr>
        <p:grpSpPr>
          <a:xfrm>
            <a:off x="2987443" y="1215823"/>
            <a:ext cx="6497755" cy="1158595"/>
            <a:chOff x="2133376" y="5761598"/>
            <a:chExt cx="6497754" cy="1158594"/>
          </a:xfrm>
        </p:grpSpPr>
        <p:grpSp>
          <p:nvGrpSpPr>
            <p:cNvPr id="33" name="Group 32"/>
            <p:cNvGrpSpPr/>
            <p:nvPr/>
          </p:nvGrpSpPr>
          <p:grpSpPr>
            <a:xfrm>
              <a:off x="2133376" y="5761598"/>
              <a:ext cx="4953000" cy="498476"/>
              <a:chOff x="2514600" y="1257300"/>
              <a:chExt cx="4190552" cy="498476"/>
            </a:xfrm>
          </p:grpSpPr>
          <p:sp>
            <p:nvSpPr>
              <p:cNvPr id="34" name="TextBox 33"/>
              <p:cNvSpPr txBox="1"/>
              <p:nvPr/>
            </p:nvSpPr>
            <p:spPr>
              <a:xfrm>
                <a:off x="2514600" y="1257300"/>
                <a:ext cx="4190552" cy="304800"/>
              </a:xfrm>
              <a:prstGeom prst="rect">
                <a:avLst/>
              </a:prstGeom>
              <a:noFill/>
            </p:spPr>
            <p:txBody>
              <a:bodyPr wrap="square" lIns="0" tIns="0" rIns="0" bIns="0" rtlCol="0">
                <a:noAutofit/>
              </a:bodyPr>
              <a:lstStyle/>
              <a:p>
                <a:pPr defTabSz="914377">
                  <a:lnSpc>
                    <a:spcPct val="90000"/>
                  </a:lnSpc>
                </a:pPr>
                <a:r>
                  <a:rPr lang="en-US" sz="2400" b="1" kern="0" dirty="0">
                    <a:solidFill>
                      <a:srgbClr val="003D79"/>
                    </a:solidFill>
                  </a:rPr>
                  <a:t>Roles + Workflow + Automation</a:t>
                </a:r>
              </a:p>
            </p:txBody>
          </p:sp>
          <p:cxnSp>
            <p:nvCxnSpPr>
              <p:cNvPr id="35" name="Straight Arrow Connector 34"/>
              <p:cNvCxnSpPr/>
              <p:nvPr/>
            </p:nvCxnSpPr>
            <p:spPr>
              <a:xfrm>
                <a:off x="2514600" y="1743228"/>
                <a:ext cx="3932672" cy="12548"/>
              </a:xfrm>
              <a:prstGeom prst="straightConnector1">
                <a:avLst/>
              </a:prstGeom>
              <a:ln w="53975">
                <a:solidFill>
                  <a:srgbClr val="003D79"/>
                </a:solidFill>
                <a:headEnd type="none" w="med" len="med"/>
                <a:tailEnd type="triangle"/>
              </a:ln>
            </p:spPr>
            <p:style>
              <a:lnRef idx="1">
                <a:schemeClr val="accent3"/>
              </a:lnRef>
              <a:fillRef idx="0">
                <a:schemeClr val="accent3"/>
              </a:fillRef>
              <a:effectRef idx="0">
                <a:schemeClr val="accent3"/>
              </a:effectRef>
              <a:fontRef idx="minor">
                <a:schemeClr val="tx1"/>
              </a:fontRef>
            </p:style>
          </p:cxnSp>
        </p:gr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7005" y="6396317"/>
              <a:ext cx="2524125" cy="523875"/>
            </a:xfrm>
            <a:prstGeom prst="rect">
              <a:avLst/>
            </a:prstGeom>
          </p:spPr>
        </p:pic>
      </p:grpSp>
    </p:spTree>
    <p:extLst>
      <p:ext uri="{BB962C8B-B14F-4D97-AF65-F5344CB8AC3E}">
        <p14:creationId xmlns:p14="http://schemas.microsoft.com/office/powerpoint/2010/main" val="41346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1000"/>
                                        <p:tgtEl>
                                          <p:spTgt spid="40"/>
                                        </p:tgtEl>
                                      </p:cBhvr>
                                    </p:animEffect>
                                    <p:anim calcmode="lin" valueType="num">
                                      <p:cBhvr>
                                        <p:cTn id="41" dur="1000" fill="hold"/>
                                        <p:tgtEl>
                                          <p:spTgt spid="40"/>
                                        </p:tgtEl>
                                        <p:attrNameLst>
                                          <p:attrName>ppt_x</p:attrName>
                                        </p:attrNameLst>
                                      </p:cBhvr>
                                      <p:tavLst>
                                        <p:tav tm="0">
                                          <p:val>
                                            <p:strVal val="#ppt_x"/>
                                          </p:val>
                                        </p:tav>
                                        <p:tav tm="100000">
                                          <p:val>
                                            <p:strVal val="#ppt_x"/>
                                          </p:val>
                                        </p:tav>
                                      </p:tavLst>
                                    </p:anim>
                                    <p:anim calcmode="lin" valueType="num">
                                      <p:cBhvr>
                                        <p:cTn id="4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1"/>
            <a:ext cx="10972800" cy="862009"/>
          </a:xfrm>
        </p:spPr>
        <p:txBody>
          <a:bodyPr>
            <a:normAutofit fontScale="90000"/>
          </a:bodyPr>
          <a:lstStyle/>
          <a:p>
            <a:r>
              <a:rPr lang="en-US" sz="4100" b="1" i="1" dirty="0">
                <a:solidFill>
                  <a:schemeClr val="accent6"/>
                </a:solidFill>
              </a:rPr>
              <a:t>DCIM Onboarding Plan</a:t>
            </a:r>
            <a:br>
              <a:rPr lang="en-US" sz="6400" i="1" dirty="0"/>
            </a:br>
            <a:r>
              <a:rPr lang="en-US" sz="2400" i="1" dirty="0">
                <a:solidFill>
                  <a:schemeClr val="accent3"/>
                </a:solidFill>
              </a:rPr>
              <a:t>Technology Adoption by Functional-Area and User-Role</a:t>
            </a:r>
            <a:endParaRPr lang="en-US" sz="2400" dirty="0"/>
          </a:p>
        </p:txBody>
      </p:sp>
      <p:sp>
        <p:nvSpPr>
          <p:cNvPr id="4" name="Slide Number Placeholder 3"/>
          <p:cNvSpPr>
            <a:spLocks noGrp="1"/>
          </p:cNvSpPr>
          <p:nvPr>
            <p:ph type="sldNum" sz="quarter" idx="12"/>
          </p:nvPr>
        </p:nvSpPr>
        <p:spPr/>
        <p:txBody>
          <a:bodyPr/>
          <a:lstStyle/>
          <a:p>
            <a:fld id="{6EA6D8CF-3CDE-4807-BCD2-C9F2B831AAA5}" type="slidenum">
              <a:rPr lang="en-US" smtClean="0"/>
              <a:pPr/>
              <a:t>7</a:t>
            </a:fld>
            <a:endParaRPr lang="en-US"/>
          </a:p>
        </p:txBody>
      </p:sp>
      <p:graphicFrame>
        <p:nvGraphicFramePr>
          <p:cNvPr id="5" name="Diagram 4"/>
          <p:cNvGraphicFramePr/>
          <p:nvPr/>
        </p:nvGraphicFramePr>
        <p:xfrm>
          <a:off x="660399" y="1788314"/>
          <a:ext cx="11125200" cy="4811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2"/>
          <p:cNvSpPr txBox="1">
            <a:spLocks/>
          </p:cNvSpPr>
          <p:nvPr/>
        </p:nvSpPr>
        <p:spPr>
          <a:xfrm>
            <a:off x="2032000" y="1200752"/>
            <a:ext cx="9448800" cy="3810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sz="2400" i="1" dirty="0">
                <a:solidFill>
                  <a:srgbClr val="9E3039"/>
                </a:solidFill>
              </a:rPr>
              <a:t>People + Process + Tools = Roles + Workflow + Automation</a:t>
            </a:r>
          </a:p>
        </p:txBody>
      </p:sp>
    </p:spTree>
    <p:extLst>
      <p:ext uri="{BB962C8B-B14F-4D97-AF65-F5344CB8AC3E}">
        <p14:creationId xmlns:p14="http://schemas.microsoft.com/office/powerpoint/2010/main" val="44233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pPr defTabSz="914377"/>
            <a:fld id="{B97522CA-A6BA-426B-A7DC-37ACAC272B1B}" type="slidenum">
              <a:rPr lang="en-US" sz="1800" kern="0">
                <a:solidFill>
                  <a:sysClr val="windowText" lastClr="000000"/>
                </a:solidFill>
              </a:rPr>
              <a:pPr defTabSz="914377"/>
              <a:t>8</a:t>
            </a:fld>
            <a:endParaRPr lang="en-US" sz="1800" kern="0">
              <a:solidFill>
                <a:sysClr val="windowText" lastClr="000000"/>
              </a:solidFill>
            </a:endParaRPr>
          </a:p>
        </p:txBody>
      </p:sp>
      <p:sp>
        <p:nvSpPr>
          <p:cNvPr id="5" name="Title 2"/>
          <p:cNvSpPr txBox="1">
            <a:spLocks/>
          </p:cNvSpPr>
          <p:nvPr/>
        </p:nvSpPr>
        <p:spPr>
          <a:xfrm>
            <a:off x="203200" y="1"/>
            <a:ext cx="10464800" cy="8194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sz="3733" i="1" dirty="0"/>
              <a:t>DCIM </a:t>
            </a:r>
            <a:r>
              <a:rPr lang="en-US" sz="3733" dirty="0"/>
              <a:t>Logical Use-Cases per User-Role</a:t>
            </a:r>
          </a:p>
          <a:p>
            <a:pPr defTabSz="914377"/>
            <a:r>
              <a:rPr lang="en-US" sz="2000" i="1" dirty="0">
                <a:solidFill>
                  <a:schemeClr val="accent3"/>
                </a:solidFill>
              </a:rPr>
              <a:t>Define User-Role-Groups + Usage-Scenarios</a:t>
            </a:r>
          </a:p>
        </p:txBody>
      </p:sp>
      <p:pic>
        <p:nvPicPr>
          <p:cNvPr id="2" name="Picture 1"/>
          <p:cNvPicPr>
            <a:picLocks noChangeAspect="1"/>
          </p:cNvPicPr>
          <p:nvPr/>
        </p:nvPicPr>
        <p:blipFill>
          <a:blip r:embed="rId3"/>
          <a:stretch>
            <a:fillRect/>
          </a:stretch>
        </p:blipFill>
        <p:spPr>
          <a:xfrm>
            <a:off x="1150439" y="950046"/>
            <a:ext cx="9780952" cy="57714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636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pPr defTabSz="914377"/>
            <a:fld id="{B97522CA-A6BA-426B-A7DC-37ACAC272B1B}" type="slidenum">
              <a:rPr lang="en-US" sz="1800" kern="0">
                <a:solidFill>
                  <a:sysClr val="windowText" lastClr="000000"/>
                </a:solidFill>
              </a:rPr>
              <a:pPr defTabSz="914377"/>
              <a:t>9</a:t>
            </a:fld>
            <a:endParaRPr lang="en-US" sz="1800" kern="0">
              <a:solidFill>
                <a:sysClr val="windowText" lastClr="000000"/>
              </a:solidFill>
            </a:endParaRPr>
          </a:p>
        </p:txBody>
      </p:sp>
      <p:sp>
        <p:nvSpPr>
          <p:cNvPr id="5" name="Title 2"/>
          <p:cNvSpPr txBox="1">
            <a:spLocks/>
          </p:cNvSpPr>
          <p:nvPr/>
        </p:nvSpPr>
        <p:spPr>
          <a:xfrm>
            <a:off x="203200" y="1"/>
            <a:ext cx="8305800" cy="77885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914377"/>
            <a:r>
              <a:rPr lang="en-US" i="1" dirty="0"/>
              <a:t>DCIM </a:t>
            </a:r>
            <a:r>
              <a:rPr lang="en-US" dirty="0"/>
              <a:t>User Role Configuration </a:t>
            </a:r>
          </a:p>
          <a:p>
            <a:pPr defTabSz="914377"/>
            <a:r>
              <a:rPr lang="en-US" sz="2000" i="1" dirty="0">
                <a:solidFill>
                  <a:schemeClr val="accent3"/>
                </a:solidFill>
              </a:rPr>
              <a:t>Customize NLyte to Recognize Users by Role</a:t>
            </a:r>
          </a:p>
        </p:txBody>
      </p:sp>
      <p:pic>
        <p:nvPicPr>
          <p:cNvPr id="4" name="Picture 3"/>
          <p:cNvPicPr>
            <a:picLocks noChangeAspect="1"/>
          </p:cNvPicPr>
          <p:nvPr/>
        </p:nvPicPr>
        <p:blipFill>
          <a:blip r:embed="rId3"/>
          <a:stretch>
            <a:fillRect/>
          </a:stretch>
        </p:blipFill>
        <p:spPr>
          <a:xfrm>
            <a:off x="1148523" y="793500"/>
            <a:ext cx="9533651" cy="5927975"/>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stretch>
            <a:fillRect/>
          </a:stretch>
        </p:blipFill>
        <p:spPr>
          <a:xfrm>
            <a:off x="1148523" y="796815"/>
            <a:ext cx="9533651" cy="60021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608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PT_Template_2010SummerSchoo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System.Storyboarding.Media.PositionControl" Revision="1" Stencil="System.Storyboarding.Media" StencilVersion="0.1"/>
</Control>
</file>

<file path=customXml/item2.xml><?xml version="1.0" encoding="utf-8"?>
<Control xmlns="http://schemas.microsoft.com/VisualStudio/2011/storyboarding/control">
  <Id Name="System.Storyboarding.Media.PositionControl" Revision="1" Stencil="System.Storyboarding.Media" StencilVersion="0.1"/>
</Control>
</file>

<file path=customXml/itemProps1.xml><?xml version="1.0" encoding="utf-8"?>
<ds:datastoreItem xmlns:ds="http://schemas.openxmlformats.org/officeDocument/2006/customXml" ds:itemID="{D266753A-28ED-43AE-91E2-FDC6258164F0}">
  <ds:schemaRefs>
    <ds:schemaRef ds:uri="http://schemas.microsoft.com/VisualStudio/2011/storyboarding/control"/>
  </ds:schemaRefs>
</ds:datastoreItem>
</file>

<file path=customXml/itemProps2.xml><?xml version="1.0" encoding="utf-8"?>
<ds:datastoreItem xmlns:ds="http://schemas.openxmlformats.org/officeDocument/2006/customXml" ds:itemID="{65868B19-9E83-4BD5-873F-5C7984EFC42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4616</TotalTime>
  <Words>908</Words>
  <Application>Microsoft Office PowerPoint</Application>
  <PresentationFormat>Widescreen</PresentationFormat>
  <Paragraphs>259</Paragraphs>
  <Slides>17</Slides>
  <Notes>8</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ＭＳ Ｐゴシック</vt:lpstr>
      <vt:lpstr>Arial</vt:lpstr>
      <vt:lpstr>Arial Narrow</vt:lpstr>
      <vt:lpstr>Calibri</vt:lpstr>
      <vt:lpstr>Calibri Light</vt:lpstr>
      <vt:lpstr>Franklin Gothic Heavy</vt:lpstr>
      <vt:lpstr>Segoe UI</vt:lpstr>
      <vt:lpstr>Office Theme</vt:lpstr>
      <vt:lpstr>PPT_Template_2010SummerSchool</vt:lpstr>
      <vt:lpstr>Data Center Operations Technology Adoption </vt:lpstr>
      <vt:lpstr>Trends in the Data Center A Discussion</vt:lpstr>
      <vt:lpstr>PowerPoint Presentation</vt:lpstr>
      <vt:lpstr>PowerPoint Presentation</vt:lpstr>
      <vt:lpstr>PowerPoint Presentation</vt:lpstr>
      <vt:lpstr>PowerPoint Presentation</vt:lpstr>
      <vt:lpstr>DCIM Onboarding Plan Technology Adoption by Functional-Area and User-Role</vt:lpstr>
      <vt:lpstr>PowerPoint Presentation</vt:lpstr>
      <vt:lpstr>PowerPoint Presentation</vt:lpstr>
      <vt:lpstr>PowerPoint Presentation</vt:lpstr>
      <vt:lpstr>PowerPoint Presentation</vt:lpstr>
      <vt:lpstr>PowerPoint Presentation</vt:lpstr>
      <vt:lpstr>PowerPoint Presentation</vt:lpstr>
      <vt:lpstr>DCIM Onboarding Plan Technology Adoption by Functional Area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PPENNINGTON</dc:creator>
  <cp:lastModifiedBy>Phil Pennington</cp:lastModifiedBy>
  <cp:revision>50</cp:revision>
  <dcterms:created xsi:type="dcterms:W3CDTF">2017-03-11T16:31:15Z</dcterms:created>
  <dcterms:modified xsi:type="dcterms:W3CDTF">2025-12-18T18:11:03Z</dcterms:modified>
</cp:coreProperties>
</file>